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3" r:id="rId5"/>
  </p:sldMasterIdLst>
  <p:notesMasterIdLst>
    <p:notesMasterId r:id="rId52"/>
  </p:notesMasterIdLst>
  <p:handoutMasterIdLst>
    <p:handoutMasterId r:id="rId53"/>
  </p:handoutMasterIdLst>
  <p:sldIdLst>
    <p:sldId id="258" r:id="rId6"/>
    <p:sldId id="271" r:id="rId7"/>
    <p:sldId id="315" r:id="rId8"/>
    <p:sldId id="270" r:id="rId9"/>
    <p:sldId id="296" r:id="rId10"/>
    <p:sldId id="313" r:id="rId11"/>
    <p:sldId id="314" r:id="rId12"/>
    <p:sldId id="298" r:id="rId13"/>
    <p:sldId id="316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01" r:id="rId25"/>
    <p:sldId id="291" r:id="rId26"/>
    <p:sldId id="330" r:id="rId27"/>
    <p:sldId id="300" r:id="rId28"/>
    <p:sldId id="303" r:id="rId29"/>
    <p:sldId id="304" r:id="rId30"/>
    <p:sldId id="305" r:id="rId31"/>
    <p:sldId id="306" r:id="rId32"/>
    <p:sldId id="307" r:id="rId33"/>
    <p:sldId id="309" r:id="rId34"/>
    <p:sldId id="310" r:id="rId35"/>
    <p:sldId id="308" r:id="rId36"/>
    <p:sldId id="317" r:id="rId37"/>
    <p:sldId id="312" r:id="rId38"/>
    <p:sldId id="269" r:id="rId39"/>
    <p:sldId id="318" r:id="rId40"/>
    <p:sldId id="320" r:id="rId41"/>
    <p:sldId id="321" r:id="rId42"/>
    <p:sldId id="319" r:id="rId43"/>
    <p:sldId id="328" r:id="rId44"/>
    <p:sldId id="323" r:id="rId45"/>
    <p:sldId id="322" r:id="rId46"/>
    <p:sldId id="324" r:id="rId47"/>
    <p:sldId id="326" r:id="rId48"/>
    <p:sldId id="325" r:id="rId49"/>
    <p:sldId id="329" r:id="rId50"/>
    <p:sldId id="327" r:id="rId5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A4A3A4"/>
          </p15:clr>
        </p15:guide>
        <p15:guide id="2" pos="2881">
          <p15:clr>
            <a:srgbClr val="A4A3A4"/>
          </p15:clr>
        </p15:guide>
        <p15:guide id="3" orient="horz" pos="3186">
          <p15:clr>
            <a:srgbClr val="A4A3A4"/>
          </p15:clr>
        </p15:guide>
        <p15:guide id="4" pos="221">
          <p15:clr>
            <a:srgbClr val="A4A3A4"/>
          </p15:clr>
        </p15:guide>
        <p15:guide id="5" pos="5549">
          <p15:clr>
            <a:srgbClr val="A4A3A4"/>
          </p15:clr>
        </p15:guide>
        <p15:guide id="6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DE14"/>
    <a:srgbClr val="C6C7C8"/>
    <a:srgbClr val="B1B3B4"/>
    <a:srgbClr val="C4A186"/>
    <a:srgbClr val="97663D"/>
    <a:srgbClr val="E75297"/>
    <a:srgbClr val="E6007E"/>
    <a:srgbClr val="EC5F78"/>
    <a:srgbClr val="E50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18" autoAdjust="0"/>
  </p:normalViewPr>
  <p:slideViewPr>
    <p:cSldViewPr snapToGrid="0" snapToObjects="1" showGuides="1">
      <p:cViewPr varScale="1">
        <p:scale>
          <a:sx n="232" d="100"/>
          <a:sy n="232" d="100"/>
        </p:scale>
        <p:origin x="204" y="432"/>
      </p:cViewPr>
      <p:guideLst>
        <p:guide orient="horz" pos="667"/>
        <p:guide pos="2881"/>
        <p:guide orient="horz" pos="3186"/>
        <p:guide pos="221"/>
        <p:guide pos="5549"/>
        <p:guide pos="2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5F17-7772-1A45-92DB-A88D70A00EC8}" type="datetimeFigureOut">
              <a:rPr lang="fr-FR" smtClean="0"/>
              <a:t>15/11/2016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AAE37-BE1C-6C47-86C1-14C1AA6622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27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C1683-5F82-3747-93D9-4F2816E64F44}" type="datetimeFigureOut">
              <a:rPr lang="fr-FR" smtClean="0"/>
              <a:t>15/11/2016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BCB93-6CD8-9443-9E33-C5C85DEEB8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703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https://blog.docker.com/2016/10/docker-global-mentor-week-2016/</a:t>
            </a:r>
          </a:p>
          <a:p>
            <a:r>
              <a:rPr lang="fr-FR" dirty="0"/>
              <a:t>https://docs.google.com/document/d/1ez-CoBwxVhxPodNQkxvkipEYwyixrpAHavwipovwf8k</a:t>
            </a:r>
          </a:p>
          <a:p>
            <a:r>
              <a:rPr lang="fr-FR" dirty="0"/>
              <a:t>Nice : http://meetu.ps/30PpPm</a:t>
            </a:r>
          </a:p>
          <a:p>
            <a:r>
              <a:rPr lang="fr-FR" dirty="0"/>
              <a:t>Aix : http://meetu.ps/32pSFx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1800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972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143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032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511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638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021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66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17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https://hub.docker.com/u/microsoft/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https://www.docker.com/sites/default/files/Infographic_OneDocker_09.20.2016.pdf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73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Get-Process</a:t>
            </a:r>
          </a:p>
          <a:p>
            <a:r>
              <a:rPr lang="en-US" dirty="0"/>
              <a:t>Get-Service | measure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C:\Windows\System32\ | measure</a:t>
            </a:r>
          </a:p>
          <a:p>
            <a:r>
              <a:rPr lang="en-US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6482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3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82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/c echo Help`, </a:t>
            </a:r>
            <a:r>
              <a:rPr lang="en-US" dirty="0" err="1"/>
              <a:t>I`'m</a:t>
            </a:r>
            <a:r>
              <a:rPr lang="en-US" dirty="0"/>
              <a:t> trapped in a VM!</a:t>
            </a:r>
          </a:p>
          <a:p>
            <a:r>
              <a:rPr lang="en-US" dirty="0"/>
              <a:t># Le </a:t>
            </a:r>
            <a:r>
              <a:rPr lang="en-US" dirty="0" err="1"/>
              <a:t>refaire</a:t>
            </a:r>
            <a:r>
              <a:rPr lang="en-US" dirty="0"/>
              <a:t> (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plus </a:t>
            </a:r>
            <a:r>
              <a:rPr lang="en-US" dirty="0" err="1"/>
              <a:t>rapide</a:t>
            </a:r>
            <a:r>
              <a:rPr lang="en-US" dirty="0"/>
              <a:t>)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-it --isolation=</a:t>
            </a:r>
            <a:r>
              <a:rPr lang="en-US" dirty="0" err="1"/>
              <a:t>hyperv</a:t>
            </a:r>
            <a:r>
              <a:rPr lang="en-US" dirty="0"/>
              <a:t> 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powershell</a:t>
            </a:r>
            <a:r>
              <a:rPr lang="en-US" dirty="0"/>
              <a:t> get-process</a:t>
            </a:r>
          </a:p>
          <a:p>
            <a:r>
              <a:rPr lang="en-US" dirty="0"/>
              <a:t>#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taskmgr</a:t>
            </a:r>
            <a:r>
              <a:rPr lang="en-US" dirty="0"/>
              <a:t> sur le Docker Host (pas de </a:t>
            </a:r>
            <a:r>
              <a:rPr lang="en-US" dirty="0" err="1"/>
              <a:t>smss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7337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4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https://github.com/docker/labs/blob/master/windows/windows-containers/Setup-Win10.md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https://msdn.microsoft.com/en-us/virtualization/windowscontainers/quick_start/quick_start_windows_10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635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https://github.com/docker/labs/blob/master/windows/windows-containers/Setup-Server2016.md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https://github.com/OneGet/MicrosoftDockerProvider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https://msdn.microsoft.com/en-us/virtualization/windowscontainers/deployment/deployment_nano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96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https://dscottraynsford.wordpress.com/2016/10/15/install-docker-on-windows-server-2016-using-dsc/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356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Autre option l’extension de VM Docker et un système Linux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https://github.com/Azure/azure-docker-extension/blob/master/README.md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https://github.com/docker/labs/blob/master/windows/windows-containers/Setup-Azure.md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187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Engine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https://github.com/Azure/acs-engine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9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805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521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https://unifiedit.wordpress.com/2016/09/22/docker-datacenter-sur-azure-partie-1/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67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https://blog.docker.com/2016/10/containerize-windows-workloads-image2docker/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https://github.com/docker/communitytools-image2docker-win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https://www.powershellgallery.com/packages/Image2Docker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https://www.youtube.com/watch?v=4Nk4_XL5rgQ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160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Version 1.0 : Rédaction initiale : 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1.1 : Relecture/Corrections : Gilles</a:t>
            </a:r>
            <a:r>
              <a:rPr lang="fr-FR" baseline="0" dirty="0"/>
              <a:t> </a:t>
            </a:r>
            <a:r>
              <a:rPr lang="fr-FR" baseline="0" dirty="0" err="1"/>
              <a:t>Hemard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1.2 : Ajout Qu’est ce qu’un Container : </a:t>
            </a:r>
            <a:r>
              <a:rPr lang="fr-FR" dirty="0"/>
              <a:t>Anthony Costeseque</a:t>
            </a:r>
            <a:endParaRPr lang="fr-FR" baseline="0" dirty="0"/>
          </a:p>
          <a:p>
            <a:pPr lvl="0">
              <a:spcBef>
                <a:spcPts val="0"/>
              </a:spcBef>
              <a:buNone/>
            </a:pPr>
            <a:r>
              <a:rPr lang="fr-FR" baseline="0" dirty="0"/>
              <a:t>Version 1.3 : Ajout Image2Docker : </a:t>
            </a:r>
            <a:r>
              <a:rPr lang="fr-FR" dirty="0"/>
              <a:t>Anthony Costeseque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Version 1.4</a:t>
            </a:r>
            <a:r>
              <a:rPr lang="fr-FR" baseline="0" dirty="0"/>
              <a:t> : 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86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http://aka.ms/containers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3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https://www.docker.com/microsoft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https://www.docker.com/sites/default/files/DC_SB_Microsoft.pdf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https://www.docker.com/sites/default/files/Infographic_DockerandMSFT_09.20.2016.pdf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3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version</a:t>
            </a:r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r>
              <a:rPr lang="en-US" dirty="0"/>
              <a:t>* </a:t>
            </a:r>
            <a:r>
              <a:rPr lang="fr-FR" dirty="0"/>
              <a:t>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windowsservercore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</a:p>
          <a:p>
            <a:r>
              <a:rPr lang="fr-FR" dirty="0"/>
              <a:t>* docker </a:t>
            </a:r>
            <a:r>
              <a:rPr lang="fr-FR" dirty="0" err="1"/>
              <a:t>run</a:t>
            </a:r>
            <a:r>
              <a:rPr lang="fr-FR" dirty="0"/>
              <a:t> --rm </a:t>
            </a:r>
            <a:r>
              <a:rPr lang="fr-FR" dirty="0" err="1"/>
              <a:t>microsoft</a:t>
            </a:r>
            <a:r>
              <a:rPr lang="fr-FR" dirty="0"/>
              <a:t>/</a:t>
            </a:r>
            <a:r>
              <a:rPr lang="fr-FR" dirty="0" err="1"/>
              <a:t>nanoserver</a:t>
            </a:r>
            <a:r>
              <a:rPr lang="fr-FR" dirty="0"/>
              <a:t> cmd /c </a:t>
            </a:r>
            <a:r>
              <a:rPr lang="fr-FR" dirty="0" err="1"/>
              <a:t>echo</a:t>
            </a:r>
            <a:r>
              <a:rPr lang="fr-FR" dirty="0"/>
              <a:t> Hello`, </a:t>
            </a:r>
            <a:r>
              <a:rPr lang="fr-FR" dirty="0" err="1"/>
              <a:t>from</a:t>
            </a:r>
            <a:r>
              <a:rPr lang="fr-FR" dirty="0"/>
              <a:t> DockerGlobalMentorWeek2016!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406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988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11/15/2016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931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60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4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351856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341217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Forme libre 9"/>
          <p:cNvSpPr>
            <a:spLocks noChangeAspect="1"/>
          </p:cNvSpPr>
          <p:nvPr userDrawn="1"/>
        </p:nvSpPr>
        <p:spPr bwMode="auto">
          <a:xfrm rot="10800000">
            <a:off x="5970380" y="838684"/>
            <a:ext cx="3210813" cy="3484859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7" name="Image 16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5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5"/>
            <a:ext cx="8553025" cy="3400311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7175" y="4906669"/>
            <a:ext cx="5080076" cy="184837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</p:spTree>
    <p:extLst>
      <p:ext uri="{BB962C8B-B14F-4D97-AF65-F5344CB8AC3E}">
        <p14:creationId xmlns:p14="http://schemas.microsoft.com/office/powerpoint/2010/main" val="38150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9" name="Espace réservé du graphique 8"/>
          <p:cNvSpPr>
            <a:spLocks noGrp="1"/>
          </p:cNvSpPr>
          <p:nvPr>
            <p:ph type="chart" sz="quarter" idx="12"/>
          </p:nvPr>
        </p:nvSpPr>
        <p:spPr>
          <a:xfrm>
            <a:off x="257175" y="1208579"/>
            <a:ext cx="8555038" cy="352844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85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74429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4" y="1209675"/>
            <a:ext cx="8554320" cy="41150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11" name="Espace réservé du graphique 10"/>
          <p:cNvSpPr>
            <a:spLocks noGrp="1"/>
          </p:cNvSpPr>
          <p:nvPr>
            <p:ph type="chart" sz="quarter" idx="13"/>
          </p:nvPr>
        </p:nvSpPr>
        <p:spPr>
          <a:xfrm>
            <a:off x="257176" y="1633629"/>
            <a:ext cx="8555037" cy="291694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61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7893" y="4904328"/>
            <a:ext cx="2895600" cy="179716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</a:p>
        </p:txBody>
      </p:sp>
      <p:sp>
        <p:nvSpPr>
          <p:cNvPr id="4" name="Espace réservé du tableau 3"/>
          <p:cNvSpPr>
            <a:spLocks noGrp="1"/>
          </p:cNvSpPr>
          <p:nvPr>
            <p:ph type="tbl" sz="quarter" idx="12"/>
          </p:nvPr>
        </p:nvSpPr>
        <p:spPr>
          <a:xfrm>
            <a:off x="257175" y="1209675"/>
            <a:ext cx="8555038" cy="3494315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314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893" y="1209675"/>
            <a:ext cx="4406707" cy="341153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600"/>
            </a:lvl1pPr>
            <a:lvl2pPr>
              <a:lnSpc>
                <a:spcPct val="90000"/>
              </a:lnSpc>
              <a:defRPr sz="1400"/>
            </a:lvl2pPr>
            <a:lvl3pPr>
              <a:lnSpc>
                <a:spcPct val="90000"/>
              </a:lnSpc>
              <a:defRPr sz="1200"/>
            </a:lvl3pPr>
            <a:lvl4pPr>
              <a:lnSpc>
                <a:spcPct val="90000"/>
              </a:lnSpc>
              <a:defRPr sz="1100"/>
            </a:lvl4pPr>
            <a:lvl5pPr>
              <a:lnSpc>
                <a:spcPct val="90000"/>
              </a:lnSpc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812122" y="1209675"/>
            <a:ext cx="3996916" cy="341153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7635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93" y="1135"/>
            <a:ext cx="7484345" cy="82754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57892" y="4907834"/>
            <a:ext cx="2895600" cy="16255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fr-FR" sz="800" kern="120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Presentation title  │ DD/MM/YYYY</a:t>
            </a:r>
            <a:endParaRPr lang="en-US" dirty="0"/>
          </a:p>
        </p:txBody>
      </p:sp>
      <p:sp>
        <p:nvSpPr>
          <p:cNvPr id="6" name="Espace réservé pour une image  5"/>
          <p:cNvSpPr>
            <a:spLocks noGrp="1" noChangeAspect="1"/>
          </p:cNvSpPr>
          <p:nvPr>
            <p:ph type="pic" sz="quarter" idx="12"/>
          </p:nvPr>
        </p:nvSpPr>
        <p:spPr>
          <a:xfrm>
            <a:off x="4914901" y="1216025"/>
            <a:ext cx="3894137" cy="3405188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  5"/>
          <p:cNvSpPr>
            <a:spLocks noGrp="1" noChangeAspect="1"/>
          </p:cNvSpPr>
          <p:nvPr>
            <p:ph type="pic" sz="quarter" idx="13"/>
          </p:nvPr>
        </p:nvSpPr>
        <p:spPr>
          <a:xfrm>
            <a:off x="350838" y="1216025"/>
            <a:ext cx="4430712" cy="133627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  5"/>
          <p:cNvSpPr>
            <a:spLocks noGrp="1" noChangeAspect="1"/>
          </p:cNvSpPr>
          <p:nvPr>
            <p:ph type="pic" sz="quarter" idx="14"/>
          </p:nvPr>
        </p:nvSpPr>
        <p:spPr>
          <a:xfrm>
            <a:off x="350838" y="2683024"/>
            <a:ext cx="4430712" cy="1938189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2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-1" y="3628151"/>
            <a:ext cx="6811011" cy="152145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  <a:gd name="connsiteX0" fmla="*/ 234 w 10653"/>
              <a:gd name="connsiteY0" fmla="*/ 3 h 10018"/>
              <a:gd name="connsiteX1" fmla="*/ 605 w 10653"/>
              <a:gd name="connsiteY1" fmla="*/ 0 h 10018"/>
              <a:gd name="connsiteX2" fmla="*/ 934 w 10653"/>
              <a:gd name="connsiteY2" fmla="*/ 36 h 10018"/>
              <a:gd name="connsiteX3" fmla="*/ 1261 w 10653"/>
              <a:gd name="connsiteY3" fmla="*/ 77 h 10018"/>
              <a:gd name="connsiteX4" fmla="*/ 1546 w 10653"/>
              <a:gd name="connsiteY4" fmla="*/ 129 h 10018"/>
              <a:gd name="connsiteX5" fmla="*/ 1821 w 10653"/>
              <a:gd name="connsiteY5" fmla="*/ 172 h 10018"/>
              <a:gd name="connsiteX6" fmla="*/ 2136 w 10653"/>
              <a:gd name="connsiteY6" fmla="*/ 262 h 10018"/>
              <a:gd name="connsiteX7" fmla="*/ 2435 w 10653"/>
              <a:gd name="connsiteY7" fmla="*/ 337 h 10018"/>
              <a:gd name="connsiteX8" fmla="*/ 2866 w 10653"/>
              <a:gd name="connsiteY8" fmla="*/ 472 h 10018"/>
              <a:gd name="connsiteX9" fmla="*/ 3304 w 10653"/>
              <a:gd name="connsiteY9" fmla="*/ 648 h 10018"/>
              <a:gd name="connsiteX10" fmla="*/ 3835 w 10653"/>
              <a:gd name="connsiteY10" fmla="*/ 875 h 10018"/>
              <a:gd name="connsiteX11" fmla="*/ 4191 w 10653"/>
              <a:gd name="connsiteY11" fmla="*/ 1051 h 10018"/>
              <a:gd name="connsiteX12" fmla="*/ 4658 w 10653"/>
              <a:gd name="connsiteY12" fmla="*/ 1316 h 10018"/>
              <a:gd name="connsiteX13" fmla="*/ 5278 w 10653"/>
              <a:gd name="connsiteY13" fmla="*/ 1713 h 10018"/>
              <a:gd name="connsiteX14" fmla="*/ 5798 w 10653"/>
              <a:gd name="connsiteY14" fmla="*/ 2098 h 10018"/>
              <a:gd name="connsiteX15" fmla="*/ 6199 w 10653"/>
              <a:gd name="connsiteY15" fmla="*/ 2403 h 10018"/>
              <a:gd name="connsiteX16" fmla="*/ 6389 w 10653"/>
              <a:gd name="connsiteY16" fmla="*/ 2566 h 10018"/>
              <a:gd name="connsiteX17" fmla="*/ 6587 w 10653"/>
              <a:gd name="connsiteY17" fmla="*/ 2751 h 10018"/>
              <a:gd name="connsiteX18" fmla="*/ 6852 w 10653"/>
              <a:gd name="connsiteY18" fmla="*/ 2992 h 10018"/>
              <a:gd name="connsiteX19" fmla="*/ 7420 w 10653"/>
              <a:gd name="connsiteY19" fmla="*/ 3548 h 10018"/>
              <a:gd name="connsiteX20" fmla="*/ 7951 w 10653"/>
              <a:gd name="connsiteY20" fmla="*/ 4142 h 10018"/>
              <a:gd name="connsiteX21" fmla="*/ 8564 w 10653"/>
              <a:gd name="connsiteY21" fmla="*/ 4923 h 10018"/>
              <a:gd name="connsiteX22" fmla="*/ 9082 w 10653"/>
              <a:gd name="connsiteY22" fmla="*/ 5637 h 10018"/>
              <a:gd name="connsiteX23" fmla="*/ 9617 w 10653"/>
              <a:gd name="connsiteY23" fmla="*/ 6484 h 10018"/>
              <a:gd name="connsiteX24" fmla="*/ 10000 w 10653"/>
              <a:gd name="connsiteY24" fmla="*/ 10003 h 10018"/>
              <a:gd name="connsiteX25" fmla="*/ 2 w 10653"/>
              <a:gd name="connsiteY25" fmla="*/ 10018 h 10018"/>
              <a:gd name="connsiteX26" fmla="*/ 0 w 10653"/>
              <a:gd name="connsiteY26" fmla="*/ 8 h 10018"/>
              <a:gd name="connsiteX27" fmla="*/ 234 w 10653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617 w 10000"/>
              <a:gd name="connsiteY23" fmla="*/ 648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9082 w 10000"/>
              <a:gd name="connsiteY22" fmla="*/ 5637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564 w 10000"/>
              <a:gd name="connsiteY21" fmla="*/ 4923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235 w 10000"/>
              <a:gd name="connsiteY23" fmla="*/ 7770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8888 w 10000"/>
              <a:gd name="connsiteY23" fmla="*/ 8573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460 w 10000"/>
              <a:gd name="connsiteY22" fmla="*/ 7244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7871 w 10000"/>
              <a:gd name="connsiteY21" fmla="*/ 6249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951 w 10000"/>
              <a:gd name="connsiteY20" fmla="*/ 4142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580 w 10000"/>
              <a:gd name="connsiteY20" fmla="*/ 6914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89 w 10000"/>
              <a:gd name="connsiteY21" fmla="*/ 6450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7 w 10000"/>
              <a:gd name="connsiteY20" fmla="*/ 5789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420 w 10000"/>
              <a:gd name="connsiteY19" fmla="*/ 3548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852 w 10000"/>
              <a:gd name="connsiteY18" fmla="*/ 2992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587 w 10000"/>
              <a:gd name="connsiteY17" fmla="*/ 2751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389 w 10000"/>
              <a:gd name="connsiteY16" fmla="*/ 2566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6199 w 10000"/>
              <a:gd name="connsiteY15" fmla="*/ 2403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798 w 10000"/>
              <a:gd name="connsiteY14" fmla="*/ 2098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905 w 10000"/>
              <a:gd name="connsiteY15" fmla="*/ 3030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278 w 10000"/>
              <a:gd name="connsiteY13" fmla="*/ 1713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658 w 10000"/>
              <a:gd name="connsiteY12" fmla="*/ 1316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91 w 10000"/>
              <a:gd name="connsiteY11" fmla="*/ 1051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835 w 10000"/>
              <a:gd name="connsiteY10" fmla="*/ 875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304 w 10000"/>
              <a:gd name="connsiteY9" fmla="*/ 648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866 w 10000"/>
              <a:gd name="connsiteY8" fmla="*/ 472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435 w 10000"/>
              <a:gd name="connsiteY7" fmla="*/ 337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136 w 10000"/>
              <a:gd name="connsiteY6" fmla="*/ 262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821 w 10000"/>
              <a:gd name="connsiteY5" fmla="*/ 172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46 w 10000"/>
              <a:gd name="connsiteY4" fmla="*/ 129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7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160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61 w 10000"/>
              <a:gd name="connsiteY3" fmla="*/ 77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3 h 10018"/>
              <a:gd name="connsiteX1" fmla="*/ 605 w 10000"/>
              <a:gd name="connsiteY1" fmla="*/ 0 h 10018"/>
              <a:gd name="connsiteX2" fmla="*/ 934 w 10000"/>
              <a:gd name="connsiteY2" fmla="*/ 36 h 10018"/>
              <a:gd name="connsiteX3" fmla="*/ 1256 w 10000"/>
              <a:gd name="connsiteY3" fmla="*/ 171 h 10018"/>
              <a:gd name="connsiteX4" fmla="*/ 1523 w 10000"/>
              <a:gd name="connsiteY4" fmla="*/ 254 h 10018"/>
              <a:gd name="connsiteX5" fmla="*/ 1793 w 10000"/>
              <a:gd name="connsiteY5" fmla="*/ 344 h 10018"/>
              <a:gd name="connsiteX6" fmla="*/ 2089 w 10000"/>
              <a:gd name="connsiteY6" fmla="*/ 450 h 10018"/>
              <a:gd name="connsiteX7" fmla="*/ 2379 w 10000"/>
              <a:gd name="connsiteY7" fmla="*/ 556 h 10018"/>
              <a:gd name="connsiteX8" fmla="*/ 2791 w 10000"/>
              <a:gd name="connsiteY8" fmla="*/ 738 h 10018"/>
              <a:gd name="connsiteX9" fmla="*/ 3192 w 10000"/>
              <a:gd name="connsiteY9" fmla="*/ 930 h 10018"/>
              <a:gd name="connsiteX10" fmla="*/ 3639 w 10000"/>
              <a:gd name="connsiteY10" fmla="*/ 1204 h 10018"/>
              <a:gd name="connsiteX11" fmla="*/ 4158 w 10000"/>
              <a:gd name="connsiteY11" fmla="*/ 1537 h 10018"/>
              <a:gd name="connsiteX12" fmla="*/ 4555 w 10000"/>
              <a:gd name="connsiteY12" fmla="*/ 1833 h 10018"/>
              <a:gd name="connsiteX13" fmla="*/ 5092 w 10000"/>
              <a:gd name="connsiteY13" fmla="*/ 2261 h 10018"/>
              <a:gd name="connsiteX14" fmla="*/ 5546 w 10000"/>
              <a:gd name="connsiteY14" fmla="*/ 2709 h 10018"/>
              <a:gd name="connsiteX15" fmla="*/ 5882 w 10000"/>
              <a:gd name="connsiteY15" fmla="*/ 3046 h 10018"/>
              <a:gd name="connsiteX16" fmla="*/ 6165 w 10000"/>
              <a:gd name="connsiteY16" fmla="*/ 3334 h 10018"/>
              <a:gd name="connsiteX17" fmla="*/ 6498 w 10000"/>
              <a:gd name="connsiteY17" fmla="*/ 3754 h 10018"/>
              <a:gd name="connsiteX18" fmla="*/ 6796 w 10000"/>
              <a:gd name="connsiteY18" fmla="*/ 4104 h 10018"/>
              <a:gd name="connsiteX19" fmla="*/ 7299 w 10000"/>
              <a:gd name="connsiteY19" fmla="*/ 4817 h 10018"/>
              <a:gd name="connsiteX20" fmla="*/ 7862 w 10000"/>
              <a:gd name="connsiteY20" fmla="*/ 5664 h 10018"/>
              <a:gd name="connsiteX21" fmla="*/ 8298 w 10000"/>
              <a:gd name="connsiteY21" fmla="*/ 6434 h 10018"/>
              <a:gd name="connsiteX22" fmla="*/ 8926 w 10000"/>
              <a:gd name="connsiteY22" fmla="*/ 7646 h 10018"/>
              <a:gd name="connsiteX23" fmla="*/ 9486 w 10000"/>
              <a:gd name="connsiteY23" fmla="*/ 8854 h 10018"/>
              <a:gd name="connsiteX24" fmla="*/ 10000 w 10000"/>
              <a:gd name="connsiteY24" fmla="*/ 10003 h 10018"/>
              <a:gd name="connsiteX25" fmla="*/ 2 w 10000"/>
              <a:gd name="connsiteY25" fmla="*/ 10018 h 10018"/>
              <a:gd name="connsiteX26" fmla="*/ 0 w 10000"/>
              <a:gd name="connsiteY26" fmla="*/ 8 h 10018"/>
              <a:gd name="connsiteX27" fmla="*/ 234 w 10000"/>
              <a:gd name="connsiteY27" fmla="*/ 3 h 10018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7 h 10022"/>
              <a:gd name="connsiteX1" fmla="*/ 605 w 10000"/>
              <a:gd name="connsiteY1" fmla="*/ 4 h 10022"/>
              <a:gd name="connsiteX2" fmla="*/ 934 w 10000"/>
              <a:gd name="connsiteY2" fmla="*/ 118 h 10022"/>
              <a:gd name="connsiteX3" fmla="*/ 1256 w 10000"/>
              <a:gd name="connsiteY3" fmla="*/ 175 h 10022"/>
              <a:gd name="connsiteX4" fmla="*/ 1523 w 10000"/>
              <a:gd name="connsiteY4" fmla="*/ 258 h 10022"/>
              <a:gd name="connsiteX5" fmla="*/ 1793 w 10000"/>
              <a:gd name="connsiteY5" fmla="*/ 348 h 10022"/>
              <a:gd name="connsiteX6" fmla="*/ 2089 w 10000"/>
              <a:gd name="connsiteY6" fmla="*/ 454 h 10022"/>
              <a:gd name="connsiteX7" fmla="*/ 2379 w 10000"/>
              <a:gd name="connsiteY7" fmla="*/ 560 h 10022"/>
              <a:gd name="connsiteX8" fmla="*/ 2791 w 10000"/>
              <a:gd name="connsiteY8" fmla="*/ 742 h 10022"/>
              <a:gd name="connsiteX9" fmla="*/ 3192 w 10000"/>
              <a:gd name="connsiteY9" fmla="*/ 934 h 10022"/>
              <a:gd name="connsiteX10" fmla="*/ 3639 w 10000"/>
              <a:gd name="connsiteY10" fmla="*/ 1208 h 10022"/>
              <a:gd name="connsiteX11" fmla="*/ 4158 w 10000"/>
              <a:gd name="connsiteY11" fmla="*/ 1541 h 10022"/>
              <a:gd name="connsiteX12" fmla="*/ 4555 w 10000"/>
              <a:gd name="connsiteY12" fmla="*/ 1837 h 10022"/>
              <a:gd name="connsiteX13" fmla="*/ 5092 w 10000"/>
              <a:gd name="connsiteY13" fmla="*/ 2265 h 10022"/>
              <a:gd name="connsiteX14" fmla="*/ 5546 w 10000"/>
              <a:gd name="connsiteY14" fmla="*/ 2713 h 10022"/>
              <a:gd name="connsiteX15" fmla="*/ 5882 w 10000"/>
              <a:gd name="connsiteY15" fmla="*/ 3050 h 10022"/>
              <a:gd name="connsiteX16" fmla="*/ 6165 w 10000"/>
              <a:gd name="connsiteY16" fmla="*/ 3338 h 10022"/>
              <a:gd name="connsiteX17" fmla="*/ 6498 w 10000"/>
              <a:gd name="connsiteY17" fmla="*/ 3758 h 10022"/>
              <a:gd name="connsiteX18" fmla="*/ 6796 w 10000"/>
              <a:gd name="connsiteY18" fmla="*/ 4108 h 10022"/>
              <a:gd name="connsiteX19" fmla="*/ 7299 w 10000"/>
              <a:gd name="connsiteY19" fmla="*/ 4821 h 10022"/>
              <a:gd name="connsiteX20" fmla="*/ 7862 w 10000"/>
              <a:gd name="connsiteY20" fmla="*/ 5668 h 10022"/>
              <a:gd name="connsiteX21" fmla="*/ 8298 w 10000"/>
              <a:gd name="connsiteY21" fmla="*/ 6438 h 10022"/>
              <a:gd name="connsiteX22" fmla="*/ 8926 w 10000"/>
              <a:gd name="connsiteY22" fmla="*/ 7650 h 10022"/>
              <a:gd name="connsiteX23" fmla="*/ 9486 w 10000"/>
              <a:gd name="connsiteY23" fmla="*/ 8858 h 10022"/>
              <a:gd name="connsiteX24" fmla="*/ 10000 w 10000"/>
              <a:gd name="connsiteY24" fmla="*/ 10007 h 10022"/>
              <a:gd name="connsiteX25" fmla="*/ 2 w 10000"/>
              <a:gd name="connsiteY25" fmla="*/ 10022 h 10022"/>
              <a:gd name="connsiteX26" fmla="*/ 0 w 10000"/>
              <a:gd name="connsiteY26" fmla="*/ 12 h 10022"/>
              <a:gd name="connsiteX27" fmla="*/ 234 w 10000"/>
              <a:gd name="connsiteY27" fmla="*/ 7 h 10022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629 w 10000"/>
              <a:gd name="connsiteY2" fmla="*/ 82 h 10015"/>
              <a:gd name="connsiteX3" fmla="*/ 934 w 10000"/>
              <a:gd name="connsiteY3" fmla="*/ 111 h 10015"/>
              <a:gd name="connsiteX4" fmla="*/ 1256 w 10000"/>
              <a:gd name="connsiteY4" fmla="*/ 168 h 10015"/>
              <a:gd name="connsiteX5" fmla="*/ 1523 w 10000"/>
              <a:gd name="connsiteY5" fmla="*/ 251 h 10015"/>
              <a:gd name="connsiteX6" fmla="*/ 1793 w 10000"/>
              <a:gd name="connsiteY6" fmla="*/ 341 h 10015"/>
              <a:gd name="connsiteX7" fmla="*/ 2089 w 10000"/>
              <a:gd name="connsiteY7" fmla="*/ 447 h 10015"/>
              <a:gd name="connsiteX8" fmla="*/ 2379 w 10000"/>
              <a:gd name="connsiteY8" fmla="*/ 553 h 10015"/>
              <a:gd name="connsiteX9" fmla="*/ 2791 w 10000"/>
              <a:gd name="connsiteY9" fmla="*/ 735 h 10015"/>
              <a:gd name="connsiteX10" fmla="*/ 3192 w 10000"/>
              <a:gd name="connsiteY10" fmla="*/ 927 h 10015"/>
              <a:gd name="connsiteX11" fmla="*/ 3639 w 10000"/>
              <a:gd name="connsiteY11" fmla="*/ 1201 h 10015"/>
              <a:gd name="connsiteX12" fmla="*/ 4158 w 10000"/>
              <a:gd name="connsiteY12" fmla="*/ 1534 h 10015"/>
              <a:gd name="connsiteX13" fmla="*/ 4555 w 10000"/>
              <a:gd name="connsiteY13" fmla="*/ 1830 h 10015"/>
              <a:gd name="connsiteX14" fmla="*/ 5092 w 10000"/>
              <a:gd name="connsiteY14" fmla="*/ 2258 h 10015"/>
              <a:gd name="connsiteX15" fmla="*/ 5546 w 10000"/>
              <a:gd name="connsiteY15" fmla="*/ 2706 h 10015"/>
              <a:gd name="connsiteX16" fmla="*/ 5882 w 10000"/>
              <a:gd name="connsiteY16" fmla="*/ 3043 h 10015"/>
              <a:gd name="connsiteX17" fmla="*/ 6165 w 10000"/>
              <a:gd name="connsiteY17" fmla="*/ 3331 h 10015"/>
              <a:gd name="connsiteX18" fmla="*/ 6498 w 10000"/>
              <a:gd name="connsiteY18" fmla="*/ 3751 h 10015"/>
              <a:gd name="connsiteX19" fmla="*/ 6796 w 10000"/>
              <a:gd name="connsiteY19" fmla="*/ 4101 h 10015"/>
              <a:gd name="connsiteX20" fmla="*/ 7299 w 10000"/>
              <a:gd name="connsiteY20" fmla="*/ 4814 h 10015"/>
              <a:gd name="connsiteX21" fmla="*/ 7862 w 10000"/>
              <a:gd name="connsiteY21" fmla="*/ 5661 h 10015"/>
              <a:gd name="connsiteX22" fmla="*/ 8298 w 10000"/>
              <a:gd name="connsiteY22" fmla="*/ 6431 h 10015"/>
              <a:gd name="connsiteX23" fmla="*/ 8926 w 10000"/>
              <a:gd name="connsiteY23" fmla="*/ 7643 h 10015"/>
              <a:gd name="connsiteX24" fmla="*/ 9486 w 10000"/>
              <a:gd name="connsiteY24" fmla="*/ 8851 h 10015"/>
              <a:gd name="connsiteX25" fmla="*/ 10000 w 10000"/>
              <a:gd name="connsiteY25" fmla="*/ 10000 h 10015"/>
              <a:gd name="connsiteX26" fmla="*/ 2 w 10000"/>
              <a:gd name="connsiteY26" fmla="*/ 10015 h 10015"/>
              <a:gd name="connsiteX27" fmla="*/ 0 w 10000"/>
              <a:gd name="connsiteY27" fmla="*/ 5 h 10015"/>
              <a:gd name="connsiteX28" fmla="*/ 234 w 10000"/>
              <a:gd name="connsiteY28" fmla="*/ 0 h 10015"/>
              <a:gd name="connsiteX0" fmla="*/ 234 w 10000"/>
              <a:gd name="connsiteY0" fmla="*/ 0 h 10015"/>
              <a:gd name="connsiteX1" fmla="*/ 600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0"/>
              <a:gd name="connsiteY0" fmla="*/ 0 h 10015"/>
              <a:gd name="connsiteX1" fmla="*/ 586 w 10000"/>
              <a:gd name="connsiteY1" fmla="*/ 60 h 10015"/>
              <a:gd name="connsiteX2" fmla="*/ 934 w 10000"/>
              <a:gd name="connsiteY2" fmla="*/ 111 h 10015"/>
              <a:gd name="connsiteX3" fmla="*/ 1256 w 10000"/>
              <a:gd name="connsiteY3" fmla="*/ 168 h 10015"/>
              <a:gd name="connsiteX4" fmla="*/ 1523 w 10000"/>
              <a:gd name="connsiteY4" fmla="*/ 251 h 10015"/>
              <a:gd name="connsiteX5" fmla="*/ 1793 w 10000"/>
              <a:gd name="connsiteY5" fmla="*/ 341 h 10015"/>
              <a:gd name="connsiteX6" fmla="*/ 2089 w 10000"/>
              <a:gd name="connsiteY6" fmla="*/ 447 h 10015"/>
              <a:gd name="connsiteX7" fmla="*/ 2379 w 10000"/>
              <a:gd name="connsiteY7" fmla="*/ 553 h 10015"/>
              <a:gd name="connsiteX8" fmla="*/ 2791 w 10000"/>
              <a:gd name="connsiteY8" fmla="*/ 735 h 10015"/>
              <a:gd name="connsiteX9" fmla="*/ 3192 w 10000"/>
              <a:gd name="connsiteY9" fmla="*/ 927 h 10015"/>
              <a:gd name="connsiteX10" fmla="*/ 3639 w 10000"/>
              <a:gd name="connsiteY10" fmla="*/ 1201 h 10015"/>
              <a:gd name="connsiteX11" fmla="*/ 4158 w 10000"/>
              <a:gd name="connsiteY11" fmla="*/ 1534 h 10015"/>
              <a:gd name="connsiteX12" fmla="*/ 4555 w 10000"/>
              <a:gd name="connsiteY12" fmla="*/ 1830 h 10015"/>
              <a:gd name="connsiteX13" fmla="*/ 5092 w 10000"/>
              <a:gd name="connsiteY13" fmla="*/ 2258 h 10015"/>
              <a:gd name="connsiteX14" fmla="*/ 5546 w 10000"/>
              <a:gd name="connsiteY14" fmla="*/ 2706 h 10015"/>
              <a:gd name="connsiteX15" fmla="*/ 5882 w 10000"/>
              <a:gd name="connsiteY15" fmla="*/ 3043 h 10015"/>
              <a:gd name="connsiteX16" fmla="*/ 6165 w 10000"/>
              <a:gd name="connsiteY16" fmla="*/ 3331 h 10015"/>
              <a:gd name="connsiteX17" fmla="*/ 6498 w 10000"/>
              <a:gd name="connsiteY17" fmla="*/ 3751 h 10015"/>
              <a:gd name="connsiteX18" fmla="*/ 6796 w 10000"/>
              <a:gd name="connsiteY18" fmla="*/ 4101 h 10015"/>
              <a:gd name="connsiteX19" fmla="*/ 7299 w 10000"/>
              <a:gd name="connsiteY19" fmla="*/ 4814 h 10015"/>
              <a:gd name="connsiteX20" fmla="*/ 7862 w 10000"/>
              <a:gd name="connsiteY20" fmla="*/ 5661 h 10015"/>
              <a:gd name="connsiteX21" fmla="*/ 8298 w 10000"/>
              <a:gd name="connsiteY21" fmla="*/ 6431 h 10015"/>
              <a:gd name="connsiteX22" fmla="*/ 8926 w 10000"/>
              <a:gd name="connsiteY22" fmla="*/ 7643 h 10015"/>
              <a:gd name="connsiteX23" fmla="*/ 9486 w 10000"/>
              <a:gd name="connsiteY23" fmla="*/ 8851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29 w 10000"/>
              <a:gd name="connsiteY0" fmla="*/ 26 h 10010"/>
              <a:gd name="connsiteX1" fmla="*/ 586 w 10000"/>
              <a:gd name="connsiteY1" fmla="*/ 55 h 10010"/>
              <a:gd name="connsiteX2" fmla="*/ 934 w 10000"/>
              <a:gd name="connsiteY2" fmla="*/ 106 h 10010"/>
              <a:gd name="connsiteX3" fmla="*/ 1256 w 10000"/>
              <a:gd name="connsiteY3" fmla="*/ 163 h 10010"/>
              <a:gd name="connsiteX4" fmla="*/ 1523 w 10000"/>
              <a:gd name="connsiteY4" fmla="*/ 246 h 10010"/>
              <a:gd name="connsiteX5" fmla="*/ 1793 w 10000"/>
              <a:gd name="connsiteY5" fmla="*/ 336 h 10010"/>
              <a:gd name="connsiteX6" fmla="*/ 2089 w 10000"/>
              <a:gd name="connsiteY6" fmla="*/ 442 h 10010"/>
              <a:gd name="connsiteX7" fmla="*/ 2379 w 10000"/>
              <a:gd name="connsiteY7" fmla="*/ 548 h 10010"/>
              <a:gd name="connsiteX8" fmla="*/ 2791 w 10000"/>
              <a:gd name="connsiteY8" fmla="*/ 730 h 10010"/>
              <a:gd name="connsiteX9" fmla="*/ 3192 w 10000"/>
              <a:gd name="connsiteY9" fmla="*/ 922 h 10010"/>
              <a:gd name="connsiteX10" fmla="*/ 3639 w 10000"/>
              <a:gd name="connsiteY10" fmla="*/ 1196 h 10010"/>
              <a:gd name="connsiteX11" fmla="*/ 4158 w 10000"/>
              <a:gd name="connsiteY11" fmla="*/ 1529 h 10010"/>
              <a:gd name="connsiteX12" fmla="*/ 4555 w 10000"/>
              <a:gd name="connsiteY12" fmla="*/ 1825 h 10010"/>
              <a:gd name="connsiteX13" fmla="*/ 5092 w 10000"/>
              <a:gd name="connsiteY13" fmla="*/ 2253 h 10010"/>
              <a:gd name="connsiteX14" fmla="*/ 5546 w 10000"/>
              <a:gd name="connsiteY14" fmla="*/ 2701 h 10010"/>
              <a:gd name="connsiteX15" fmla="*/ 5882 w 10000"/>
              <a:gd name="connsiteY15" fmla="*/ 3038 h 10010"/>
              <a:gd name="connsiteX16" fmla="*/ 6165 w 10000"/>
              <a:gd name="connsiteY16" fmla="*/ 3326 h 10010"/>
              <a:gd name="connsiteX17" fmla="*/ 6498 w 10000"/>
              <a:gd name="connsiteY17" fmla="*/ 3746 h 10010"/>
              <a:gd name="connsiteX18" fmla="*/ 6796 w 10000"/>
              <a:gd name="connsiteY18" fmla="*/ 4096 h 10010"/>
              <a:gd name="connsiteX19" fmla="*/ 7299 w 10000"/>
              <a:gd name="connsiteY19" fmla="*/ 4809 h 10010"/>
              <a:gd name="connsiteX20" fmla="*/ 7862 w 10000"/>
              <a:gd name="connsiteY20" fmla="*/ 5656 h 10010"/>
              <a:gd name="connsiteX21" fmla="*/ 8298 w 10000"/>
              <a:gd name="connsiteY21" fmla="*/ 6426 h 10010"/>
              <a:gd name="connsiteX22" fmla="*/ 8926 w 10000"/>
              <a:gd name="connsiteY22" fmla="*/ 7638 h 10010"/>
              <a:gd name="connsiteX23" fmla="*/ 9486 w 10000"/>
              <a:gd name="connsiteY23" fmla="*/ 8846 h 10010"/>
              <a:gd name="connsiteX24" fmla="*/ 10000 w 10000"/>
              <a:gd name="connsiteY24" fmla="*/ 9995 h 10010"/>
              <a:gd name="connsiteX25" fmla="*/ 2 w 10000"/>
              <a:gd name="connsiteY25" fmla="*/ 10010 h 10010"/>
              <a:gd name="connsiteX26" fmla="*/ 0 w 10000"/>
              <a:gd name="connsiteY26" fmla="*/ 0 h 10010"/>
              <a:gd name="connsiteX27" fmla="*/ 229 w 10000"/>
              <a:gd name="connsiteY27" fmla="*/ 26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00" h="10010">
                <a:moveTo>
                  <a:pt x="229" y="26"/>
                </a:moveTo>
                <a:cubicBezTo>
                  <a:pt x="353" y="44"/>
                  <a:pt x="469" y="42"/>
                  <a:pt x="586" y="55"/>
                </a:cubicBezTo>
                <a:cubicBezTo>
                  <a:pt x="703" y="68"/>
                  <a:pt x="818" y="89"/>
                  <a:pt x="934" y="106"/>
                </a:cubicBezTo>
                <a:cubicBezTo>
                  <a:pt x="1046" y="124"/>
                  <a:pt x="1149" y="144"/>
                  <a:pt x="1256" y="163"/>
                </a:cubicBezTo>
                <a:lnTo>
                  <a:pt x="1523" y="246"/>
                </a:lnTo>
                <a:lnTo>
                  <a:pt x="1793" y="336"/>
                </a:lnTo>
                <a:lnTo>
                  <a:pt x="2089" y="442"/>
                </a:lnTo>
                <a:cubicBezTo>
                  <a:pt x="2187" y="477"/>
                  <a:pt x="2262" y="500"/>
                  <a:pt x="2379" y="548"/>
                </a:cubicBezTo>
                <a:cubicBezTo>
                  <a:pt x="2496" y="596"/>
                  <a:pt x="2654" y="669"/>
                  <a:pt x="2791" y="730"/>
                </a:cubicBezTo>
                <a:cubicBezTo>
                  <a:pt x="2927" y="792"/>
                  <a:pt x="3051" y="844"/>
                  <a:pt x="3192" y="922"/>
                </a:cubicBezTo>
                <a:cubicBezTo>
                  <a:pt x="3333" y="1000"/>
                  <a:pt x="3490" y="1105"/>
                  <a:pt x="3639" y="1196"/>
                </a:cubicBezTo>
                <a:cubicBezTo>
                  <a:pt x="3800" y="1297"/>
                  <a:pt x="4005" y="1424"/>
                  <a:pt x="4158" y="1529"/>
                </a:cubicBezTo>
                <a:cubicBezTo>
                  <a:pt x="4311" y="1634"/>
                  <a:pt x="4399" y="1704"/>
                  <a:pt x="4555" y="1825"/>
                </a:cubicBezTo>
                <a:cubicBezTo>
                  <a:pt x="4711" y="1946"/>
                  <a:pt x="4913" y="2110"/>
                  <a:pt x="5092" y="2253"/>
                </a:cubicBezTo>
                <a:cubicBezTo>
                  <a:pt x="5257" y="2399"/>
                  <a:pt x="5395" y="2552"/>
                  <a:pt x="5546" y="2701"/>
                </a:cubicBezTo>
                <a:cubicBezTo>
                  <a:pt x="5678" y="2832"/>
                  <a:pt x="5770" y="2926"/>
                  <a:pt x="5882" y="3038"/>
                </a:cubicBezTo>
                <a:cubicBezTo>
                  <a:pt x="5985" y="3142"/>
                  <a:pt x="6062" y="3208"/>
                  <a:pt x="6165" y="3326"/>
                </a:cubicBezTo>
                <a:cubicBezTo>
                  <a:pt x="6268" y="3444"/>
                  <a:pt x="6387" y="3606"/>
                  <a:pt x="6498" y="3746"/>
                </a:cubicBezTo>
                <a:cubicBezTo>
                  <a:pt x="6603" y="3874"/>
                  <a:pt x="6697" y="3979"/>
                  <a:pt x="6796" y="4096"/>
                </a:cubicBezTo>
                <a:cubicBezTo>
                  <a:pt x="6930" y="4273"/>
                  <a:pt x="7131" y="4571"/>
                  <a:pt x="7299" y="4809"/>
                </a:cubicBezTo>
                <a:cubicBezTo>
                  <a:pt x="7477" y="5069"/>
                  <a:pt x="7696" y="5387"/>
                  <a:pt x="7862" y="5656"/>
                </a:cubicBezTo>
                <a:cubicBezTo>
                  <a:pt x="8028" y="5925"/>
                  <a:pt x="8121" y="6096"/>
                  <a:pt x="8298" y="6426"/>
                </a:cubicBezTo>
                <a:cubicBezTo>
                  <a:pt x="8475" y="6756"/>
                  <a:pt x="8728" y="7235"/>
                  <a:pt x="8926" y="7638"/>
                </a:cubicBezTo>
                <a:cubicBezTo>
                  <a:pt x="9124" y="8041"/>
                  <a:pt x="9299" y="8443"/>
                  <a:pt x="9486" y="8846"/>
                </a:cubicBezTo>
                <a:cubicBezTo>
                  <a:pt x="9665" y="9239"/>
                  <a:pt x="9829" y="9612"/>
                  <a:pt x="10000" y="9995"/>
                </a:cubicBezTo>
                <a:lnTo>
                  <a:pt x="2" y="10010"/>
                </a:lnTo>
                <a:cubicBezTo>
                  <a:pt x="1" y="6673"/>
                  <a:pt x="1" y="3337"/>
                  <a:pt x="0" y="0"/>
                </a:cubicBezTo>
                <a:lnTo>
                  <a:pt x="229" y="26"/>
                </a:lnTo>
                <a:close/>
              </a:path>
            </a:pathLst>
          </a:custGeom>
          <a:solidFill>
            <a:srgbClr val="005EB8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16" name="Forme libre 9"/>
          <p:cNvSpPr>
            <a:spLocks/>
          </p:cNvSpPr>
          <p:nvPr userDrawn="1"/>
        </p:nvSpPr>
        <p:spPr bwMode="auto">
          <a:xfrm rot="10800000">
            <a:off x="4973338" y="2782889"/>
            <a:ext cx="4196189" cy="237827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944 w 9996"/>
              <a:gd name="connsiteY43" fmla="*/ 9282 h 10000"/>
              <a:gd name="connsiteX44" fmla="*/ 3363 w 9996"/>
              <a:gd name="connsiteY44" fmla="*/ 9466 h 10000"/>
              <a:gd name="connsiteX45" fmla="*/ 2656 w 9996"/>
              <a:gd name="connsiteY45" fmla="*/ 9645 h 10000"/>
              <a:gd name="connsiteX46" fmla="*/ 2282 w 9996"/>
              <a:gd name="connsiteY46" fmla="*/ 9724 h 10000"/>
              <a:gd name="connsiteX47" fmla="*/ 1523 w 9996"/>
              <a:gd name="connsiteY47" fmla="*/ 9852 h 10000"/>
              <a:gd name="connsiteX48" fmla="*/ 1016 w 9996"/>
              <a:gd name="connsiteY48" fmla="*/ 9920 h 10000"/>
              <a:gd name="connsiteX49" fmla="*/ 559 w 9996"/>
              <a:gd name="connsiteY49" fmla="*/ 9972 h 10000"/>
              <a:gd name="connsiteX50" fmla="*/ 183 w 9996"/>
              <a:gd name="connsiteY50" fmla="*/ 10000 h 10000"/>
              <a:gd name="connsiteX51" fmla="*/ 16 w 9996"/>
              <a:gd name="connsiteY51" fmla="*/ 9999 h 10000"/>
              <a:gd name="connsiteX52" fmla="*/ 8 w 9996"/>
              <a:gd name="connsiteY52" fmla="*/ 9201 h 10000"/>
              <a:gd name="connsiteX53" fmla="*/ 8 w 9996"/>
              <a:gd name="connsiteY53" fmla="*/ 8650 h 10000"/>
              <a:gd name="connsiteX54" fmla="*/ 8 w 9996"/>
              <a:gd name="connsiteY54" fmla="*/ 6881 h 10000"/>
              <a:gd name="connsiteX55" fmla="*/ 0 w 9996"/>
              <a:gd name="connsiteY55" fmla="*/ 3 h 10000"/>
              <a:gd name="connsiteX56" fmla="*/ 234 w 9996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273 w 10000"/>
              <a:gd name="connsiteY22" fmla="*/ 4256 h 10000"/>
              <a:gd name="connsiteX23" fmla="*/ 9502 w 10000"/>
              <a:gd name="connsiteY23" fmla="*/ 4494 h 10000"/>
              <a:gd name="connsiteX24" fmla="*/ 9803 w 10000"/>
              <a:gd name="connsiteY24" fmla="*/ 4800 h 10000"/>
              <a:gd name="connsiteX25" fmla="*/ 10000 w 10000"/>
              <a:gd name="connsiteY25" fmla="*/ 4997 h 10000"/>
              <a:gd name="connsiteX26" fmla="*/ 9849 w 10000"/>
              <a:gd name="connsiteY26" fmla="*/ 5173 h 10000"/>
              <a:gd name="connsiteX27" fmla="*/ 9634 w 10000"/>
              <a:gd name="connsiteY27" fmla="*/ 5400 h 10000"/>
              <a:gd name="connsiteX28" fmla="*/ 9428 w 10000"/>
              <a:gd name="connsiteY28" fmla="*/ 5610 h 10000"/>
              <a:gd name="connsiteX29" fmla="*/ 9170 w 10000"/>
              <a:gd name="connsiteY29" fmla="*/ 5866 h 10000"/>
              <a:gd name="connsiteX30" fmla="*/ 8840 w 10000"/>
              <a:gd name="connsiteY30" fmla="*/ 6164 h 10000"/>
              <a:gd name="connsiteX31" fmla="*/ 8671 w 10000"/>
              <a:gd name="connsiteY31" fmla="*/ 6318 h 10000"/>
              <a:gd name="connsiteX32" fmla="*/ 8416 w 10000"/>
              <a:gd name="connsiteY32" fmla="*/ 6540 h 10000"/>
              <a:gd name="connsiteX33" fmla="*/ 8192 w 10000"/>
              <a:gd name="connsiteY33" fmla="*/ 6735 h 10000"/>
              <a:gd name="connsiteX34" fmla="*/ 7942 w 10000"/>
              <a:gd name="connsiteY34" fmla="*/ 6933 h 10000"/>
              <a:gd name="connsiteX35" fmla="*/ 7587 w 10000"/>
              <a:gd name="connsiteY35" fmla="*/ 7208 h 10000"/>
              <a:gd name="connsiteX36" fmla="*/ 7210 w 10000"/>
              <a:gd name="connsiteY36" fmla="*/ 7493 h 10000"/>
              <a:gd name="connsiteX37" fmla="*/ 6833 w 10000"/>
              <a:gd name="connsiteY37" fmla="*/ 7759 h 10000"/>
              <a:gd name="connsiteX38" fmla="*/ 6464 w 10000"/>
              <a:gd name="connsiteY38" fmla="*/ 8005 h 10000"/>
              <a:gd name="connsiteX39" fmla="*/ 5967 w 10000"/>
              <a:gd name="connsiteY39" fmla="*/ 8319 h 10000"/>
              <a:gd name="connsiteX40" fmla="*/ 5537 w 10000"/>
              <a:gd name="connsiteY40" fmla="*/ 8575 h 10000"/>
              <a:gd name="connsiteX41" fmla="*/ 5181 w 10000"/>
              <a:gd name="connsiteY41" fmla="*/ 8761 h 10000"/>
              <a:gd name="connsiteX42" fmla="*/ 4786 w 10000"/>
              <a:gd name="connsiteY42" fmla="*/ 8948 h 10000"/>
              <a:gd name="connsiteX43" fmla="*/ 4370 w 10000"/>
              <a:gd name="connsiteY43" fmla="*/ 9125 h 10000"/>
              <a:gd name="connsiteX44" fmla="*/ 3946 w 10000"/>
              <a:gd name="connsiteY44" fmla="*/ 9282 h 10000"/>
              <a:gd name="connsiteX45" fmla="*/ 3364 w 10000"/>
              <a:gd name="connsiteY45" fmla="*/ 9466 h 10000"/>
              <a:gd name="connsiteX46" fmla="*/ 2657 w 10000"/>
              <a:gd name="connsiteY46" fmla="*/ 9645 h 10000"/>
              <a:gd name="connsiteX47" fmla="*/ 2283 w 10000"/>
              <a:gd name="connsiteY47" fmla="*/ 9724 h 10000"/>
              <a:gd name="connsiteX48" fmla="*/ 1524 w 10000"/>
              <a:gd name="connsiteY48" fmla="*/ 9852 h 10000"/>
              <a:gd name="connsiteX49" fmla="*/ 1016 w 10000"/>
              <a:gd name="connsiteY49" fmla="*/ 9920 h 10000"/>
              <a:gd name="connsiteX50" fmla="*/ 559 w 10000"/>
              <a:gd name="connsiteY50" fmla="*/ 9972 h 10000"/>
              <a:gd name="connsiteX51" fmla="*/ 183 w 10000"/>
              <a:gd name="connsiteY51" fmla="*/ 10000 h 10000"/>
              <a:gd name="connsiteX52" fmla="*/ 16 w 10000"/>
              <a:gd name="connsiteY52" fmla="*/ 9999 h 10000"/>
              <a:gd name="connsiteX53" fmla="*/ 8 w 10000"/>
              <a:gd name="connsiteY53" fmla="*/ 9201 h 10000"/>
              <a:gd name="connsiteX54" fmla="*/ 8 w 10000"/>
              <a:gd name="connsiteY54" fmla="*/ 8650 h 10000"/>
              <a:gd name="connsiteX55" fmla="*/ 8 w 10000"/>
              <a:gd name="connsiteY55" fmla="*/ 6881 h 10000"/>
              <a:gd name="connsiteX56" fmla="*/ 0 w 10000"/>
              <a:gd name="connsiteY56" fmla="*/ 3 h 10000"/>
              <a:gd name="connsiteX57" fmla="*/ 234 w 10000"/>
              <a:gd name="connsiteY5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809 w 10000"/>
              <a:gd name="connsiteY20" fmla="*/ 3826 h 10000"/>
              <a:gd name="connsiteX21" fmla="*/ 9273 w 10000"/>
              <a:gd name="connsiteY21" fmla="*/ 425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849 w 10000"/>
              <a:gd name="connsiteY25" fmla="*/ 5173 h 10000"/>
              <a:gd name="connsiteX26" fmla="*/ 9634 w 10000"/>
              <a:gd name="connsiteY26" fmla="*/ 5400 h 10000"/>
              <a:gd name="connsiteX27" fmla="*/ 9428 w 10000"/>
              <a:gd name="connsiteY27" fmla="*/ 5610 h 10000"/>
              <a:gd name="connsiteX28" fmla="*/ 9170 w 10000"/>
              <a:gd name="connsiteY28" fmla="*/ 5866 h 10000"/>
              <a:gd name="connsiteX29" fmla="*/ 8840 w 10000"/>
              <a:gd name="connsiteY29" fmla="*/ 6164 h 10000"/>
              <a:gd name="connsiteX30" fmla="*/ 8671 w 10000"/>
              <a:gd name="connsiteY30" fmla="*/ 6318 h 10000"/>
              <a:gd name="connsiteX31" fmla="*/ 8416 w 10000"/>
              <a:gd name="connsiteY31" fmla="*/ 6540 h 10000"/>
              <a:gd name="connsiteX32" fmla="*/ 8192 w 10000"/>
              <a:gd name="connsiteY32" fmla="*/ 6735 h 10000"/>
              <a:gd name="connsiteX33" fmla="*/ 7942 w 10000"/>
              <a:gd name="connsiteY33" fmla="*/ 6933 h 10000"/>
              <a:gd name="connsiteX34" fmla="*/ 7587 w 10000"/>
              <a:gd name="connsiteY34" fmla="*/ 7208 h 10000"/>
              <a:gd name="connsiteX35" fmla="*/ 7210 w 10000"/>
              <a:gd name="connsiteY35" fmla="*/ 7493 h 10000"/>
              <a:gd name="connsiteX36" fmla="*/ 6833 w 10000"/>
              <a:gd name="connsiteY36" fmla="*/ 7759 h 10000"/>
              <a:gd name="connsiteX37" fmla="*/ 6464 w 10000"/>
              <a:gd name="connsiteY37" fmla="*/ 8005 h 10000"/>
              <a:gd name="connsiteX38" fmla="*/ 5967 w 10000"/>
              <a:gd name="connsiteY38" fmla="*/ 8319 h 10000"/>
              <a:gd name="connsiteX39" fmla="*/ 5537 w 10000"/>
              <a:gd name="connsiteY39" fmla="*/ 8575 h 10000"/>
              <a:gd name="connsiteX40" fmla="*/ 5181 w 10000"/>
              <a:gd name="connsiteY40" fmla="*/ 8761 h 10000"/>
              <a:gd name="connsiteX41" fmla="*/ 4786 w 10000"/>
              <a:gd name="connsiteY41" fmla="*/ 8948 h 10000"/>
              <a:gd name="connsiteX42" fmla="*/ 4370 w 10000"/>
              <a:gd name="connsiteY42" fmla="*/ 9125 h 10000"/>
              <a:gd name="connsiteX43" fmla="*/ 3946 w 10000"/>
              <a:gd name="connsiteY43" fmla="*/ 9282 h 10000"/>
              <a:gd name="connsiteX44" fmla="*/ 3364 w 10000"/>
              <a:gd name="connsiteY44" fmla="*/ 9466 h 10000"/>
              <a:gd name="connsiteX45" fmla="*/ 2657 w 10000"/>
              <a:gd name="connsiteY45" fmla="*/ 9645 h 10000"/>
              <a:gd name="connsiteX46" fmla="*/ 2283 w 10000"/>
              <a:gd name="connsiteY46" fmla="*/ 9724 h 10000"/>
              <a:gd name="connsiteX47" fmla="*/ 1524 w 10000"/>
              <a:gd name="connsiteY47" fmla="*/ 9852 h 10000"/>
              <a:gd name="connsiteX48" fmla="*/ 1016 w 10000"/>
              <a:gd name="connsiteY48" fmla="*/ 9920 h 10000"/>
              <a:gd name="connsiteX49" fmla="*/ 559 w 10000"/>
              <a:gd name="connsiteY49" fmla="*/ 9972 h 10000"/>
              <a:gd name="connsiteX50" fmla="*/ 183 w 10000"/>
              <a:gd name="connsiteY50" fmla="*/ 10000 h 10000"/>
              <a:gd name="connsiteX51" fmla="*/ 16 w 10000"/>
              <a:gd name="connsiteY51" fmla="*/ 9999 h 10000"/>
              <a:gd name="connsiteX52" fmla="*/ 8 w 10000"/>
              <a:gd name="connsiteY52" fmla="*/ 9201 h 10000"/>
              <a:gd name="connsiteX53" fmla="*/ 8 w 10000"/>
              <a:gd name="connsiteY53" fmla="*/ 8650 h 10000"/>
              <a:gd name="connsiteX54" fmla="*/ 8 w 10000"/>
              <a:gd name="connsiteY54" fmla="*/ 6881 h 10000"/>
              <a:gd name="connsiteX55" fmla="*/ 0 w 10000"/>
              <a:gd name="connsiteY55" fmla="*/ 3 h 10000"/>
              <a:gd name="connsiteX56" fmla="*/ 234 w 10000"/>
              <a:gd name="connsiteY5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8809 w 10000"/>
              <a:gd name="connsiteY19" fmla="*/ 3826 h 10000"/>
              <a:gd name="connsiteX20" fmla="*/ 9273 w 10000"/>
              <a:gd name="connsiteY20" fmla="*/ 4256 h 10000"/>
              <a:gd name="connsiteX21" fmla="*/ 9502 w 10000"/>
              <a:gd name="connsiteY21" fmla="*/ 4494 h 10000"/>
              <a:gd name="connsiteX22" fmla="*/ 9803 w 10000"/>
              <a:gd name="connsiteY22" fmla="*/ 4800 h 10000"/>
              <a:gd name="connsiteX23" fmla="*/ 10000 w 10000"/>
              <a:gd name="connsiteY23" fmla="*/ 4997 h 10000"/>
              <a:gd name="connsiteX24" fmla="*/ 9849 w 10000"/>
              <a:gd name="connsiteY24" fmla="*/ 5173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946 w 10000"/>
              <a:gd name="connsiteY42" fmla="*/ 9282 h 10000"/>
              <a:gd name="connsiteX43" fmla="*/ 3364 w 10000"/>
              <a:gd name="connsiteY43" fmla="*/ 9466 h 10000"/>
              <a:gd name="connsiteX44" fmla="*/ 2657 w 10000"/>
              <a:gd name="connsiteY44" fmla="*/ 9645 h 10000"/>
              <a:gd name="connsiteX45" fmla="*/ 2283 w 10000"/>
              <a:gd name="connsiteY45" fmla="*/ 9724 h 10000"/>
              <a:gd name="connsiteX46" fmla="*/ 1524 w 10000"/>
              <a:gd name="connsiteY46" fmla="*/ 9852 h 10000"/>
              <a:gd name="connsiteX47" fmla="*/ 1016 w 10000"/>
              <a:gd name="connsiteY47" fmla="*/ 9920 h 10000"/>
              <a:gd name="connsiteX48" fmla="*/ 559 w 10000"/>
              <a:gd name="connsiteY48" fmla="*/ 9972 h 10000"/>
              <a:gd name="connsiteX49" fmla="*/ 183 w 10000"/>
              <a:gd name="connsiteY49" fmla="*/ 10000 h 10000"/>
              <a:gd name="connsiteX50" fmla="*/ 16 w 10000"/>
              <a:gd name="connsiteY50" fmla="*/ 9999 h 10000"/>
              <a:gd name="connsiteX51" fmla="*/ 8 w 10000"/>
              <a:gd name="connsiteY51" fmla="*/ 9201 h 10000"/>
              <a:gd name="connsiteX52" fmla="*/ 8 w 10000"/>
              <a:gd name="connsiteY52" fmla="*/ 8650 h 10000"/>
              <a:gd name="connsiteX53" fmla="*/ 8 w 10000"/>
              <a:gd name="connsiteY53" fmla="*/ 6881 h 10000"/>
              <a:gd name="connsiteX54" fmla="*/ 0 w 10000"/>
              <a:gd name="connsiteY54" fmla="*/ 3 h 10000"/>
              <a:gd name="connsiteX55" fmla="*/ 234 w 10000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8823 w 10014"/>
              <a:gd name="connsiteY19" fmla="*/ 3826 h 10000"/>
              <a:gd name="connsiteX20" fmla="*/ 9287 w 10014"/>
              <a:gd name="connsiteY20" fmla="*/ 4256 h 10000"/>
              <a:gd name="connsiteX21" fmla="*/ 9516 w 10014"/>
              <a:gd name="connsiteY21" fmla="*/ 4494 h 10000"/>
              <a:gd name="connsiteX22" fmla="*/ 9817 w 10014"/>
              <a:gd name="connsiteY22" fmla="*/ 4800 h 10000"/>
              <a:gd name="connsiteX23" fmla="*/ 10014 w 10014"/>
              <a:gd name="connsiteY23" fmla="*/ 4997 h 10000"/>
              <a:gd name="connsiteX24" fmla="*/ 9863 w 10014"/>
              <a:gd name="connsiteY24" fmla="*/ 5173 h 10000"/>
              <a:gd name="connsiteX25" fmla="*/ 9648 w 10014"/>
              <a:gd name="connsiteY25" fmla="*/ 5400 h 10000"/>
              <a:gd name="connsiteX26" fmla="*/ 9442 w 10014"/>
              <a:gd name="connsiteY26" fmla="*/ 5610 h 10000"/>
              <a:gd name="connsiteX27" fmla="*/ 9184 w 10014"/>
              <a:gd name="connsiteY27" fmla="*/ 5866 h 10000"/>
              <a:gd name="connsiteX28" fmla="*/ 8854 w 10014"/>
              <a:gd name="connsiteY28" fmla="*/ 6164 h 10000"/>
              <a:gd name="connsiteX29" fmla="*/ 8685 w 10014"/>
              <a:gd name="connsiteY29" fmla="*/ 6318 h 10000"/>
              <a:gd name="connsiteX30" fmla="*/ 8430 w 10014"/>
              <a:gd name="connsiteY30" fmla="*/ 6540 h 10000"/>
              <a:gd name="connsiteX31" fmla="*/ 8206 w 10014"/>
              <a:gd name="connsiteY31" fmla="*/ 6735 h 10000"/>
              <a:gd name="connsiteX32" fmla="*/ 7956 w 10014"/>
              <a:gd name="connsiteY32" fmla="*/ 6933 h 10000"/>
              <a:gd name="connsiteX33" fmla="*/ 7601 w 10014"/>
              <a:gd name="connsiteY33" fmla="*/ 7208 h 10000"/>
              <a:gd name="connsiteX34" fmla="*/ 7224 w 10014"/>
              <a:gd name="connsiteY34" fmla="*/ 7493 h 10000"/>
              <a:gd name="connsiteX35" fmla="*/ 6847 w 10014"/>
              <a:gd name="connsiteY35" fmla="*/ 7759 h 10000"/>
              <a:gd name="connsiteX36" fmla="*/ 6478 w 10014"/>
              <a:gd name="connsiteY36" fmla="*/ 8005 h 10000"/>
              <a:gd name="connsiteX37" fmla="*/ 5981 w 10014"/>
              <a:gd name="connsiteY37" fmla="*/ 8319 h 10000"/>
              <a:gd name="connsiteX38" fmla="*/ 5551 w 10014"/>
              <a:gd name="connsiteY38" fmla="*/ 8575 h 10000"/>
              <a:gd name="connsiteX39" fmla="*/ 5195 w 10014"/>
              <a:gd name="connsiteY39" fmla="*/ 8761 h 10000"/>
              <a:gd name="connsiteX40" fmla="*/ 4800 w 10014"/>
              <a:gd name="connsiteY40" fmla="*/ 8948 h 10000"/>
              <a:gd name="connsiteX41" fmla="*/ 4384 w 10014"/>
              <a:gd name="connsiteY41" fmla="*/ 9125 h 10000"/>
              <a:gd name="connsiteX42" fmla="*/ 3960 w 10014"/>
              <a:gd name="connsiteY42" fmla="*/ 9282 h 10000"/>
              <a:gd name="connsiteX43" fmla="*/ 3378 w 10014"/>
              <a:gd name="connsiteY43" fmla="*/ 9466 h 10000"/>
              <a:gd name="connsiteX44" fmla="*/ 2671 w 10014"/>
              <a:gd name="connsiteY44" fmla="*/ 9645 h 10000"/>
              <a:gd name="connsiteX45" fmla="*/ 2297 w 10014"/>
              <a:gd name="connsiteY45" fmla="*/ 9724 h 10000"/>
              <a:gd name="connsiteX46" fmla="*/ 1538 w 10014"/>
              <a:gd name="connsiteY46" fmla="*/ 9852 h 10000"/>
              <a:gd name="connsiteX47" fmla="*/ 1030 w 10014"/>
              <a:gd name="connsiteY47" fmla="*/ 9920 h 10000"/>
              <a:gd name="connsiteX48" fmla="*/ 573 w 10014"/>
              <a:gd name="connsiteY48" fmla="*/ 9972 h 10000"/>
              <a:gd name="connsiteX49" fmla="*/ 197 w 10014"/>
              <a:gd name="connsiteY49" fmla="*/ 10000 h 10000"/>
              <a:gd name="connsiteX50" fmla="*/ 30 w 10014"/>
              <a:gd name="connsiteY50" fmla="*/ 9999 h 10000"/>
              <a:gd name="connsiteX51" fmla="*/ 22 w 10014"/>
              <a:gd name="connsiteY51" fmla="*/ 9201 h 10000"/>
              <a:gd name="connsiteX52" fmla="*/ 22 w 10014"/>
              <a:gd name="connsiteY52" fmla="*/ 8650 h 10000"/>
              <a:gd name="connsiteX53" fmla="*/ 22 w 10014"/>
              <a:gd name="connsiteY53" fmla="*/ 6881 h 10000"/>
              <a:gd name="connsiteX54" fmla="*/ 21 w 10014"/>
              <a:gd name="connsiteY54" fmla="*/ 4264 h 10000"/>
              <a:gd name="connsiteX55" fmla="*/ 14 w 10014"/>
              <a:gd name="connsiteY55" fmla="*/ 3 h 10000"/>
              <a:gd name="connsiteX56" fmla="*/ 248 w 10014"/>
              <a:gd name="connsiteY5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7469 w 10014"/>
              <a:gd name="connsiteY18" fmla="*/ 2705 h 10000"/>
              <a:gd name="connsiteX19" fmla="*/ 9287 w 10014"/>
              <a:gd name="connsiteY19" fmla="*/ 4256 h 10000"/>
              <a:gd name="connsiteX20" fmla="*/ 9516 w 10014"/>
              <a:gd name="connsiteY20" fmla="*/ 4494 h 10000"/>
              <a:gd name="connsiteX21" fmla="*/ 9817 w 10014"/>
              <a:gd name="connsiteY21" fmla="*/ 4800 h 10000"/>
              <a:gd name="connsiteX22" fmla="*/ 10014 w 10014"/>
              <a:gd name="connsiteY22" fmla="*/ 4997 h 10000"/>
              <a:gd name="connsiteX23" fmla="*/ 9863 w 10014"/>
              <a:gd name="connsiteY23" fmla="*/ 5173 h 10000"/>
              <a:gd name="connsiteX24" fmla="*/ 9648 w 10014"/>
              <a:gd name="connsiteY24" fmla="*/ 5400 h 10000"/>
              <a:gd name="connsiteX25" fmla="*/ 9442 w 10014"/>
              <a:gd name="connsiteY25" fmla="*/ 5610 h 10000"/>
              <a:gd name="connsiteX26" fmla="*/ 9184 w 10014"/>
              <a:gd name="connsiteY26" fmla="*/ 5866 h 10000"/>
              <a:gd name="connsiteX27" fmla="*/ 8854 w 10014"/>
              <a:gd name="connsiteY27" fmla="*/ 6164 h 10000"/>
              <a:gd name="connsiteX28" fmla="*/ 8685 w 10014"/>
              <a:gd name="connsiteY28" fmla="*/ 6318 h 10000"/>
              <a:gd name="connsiteX29" fmla="*/ 8430 w 10014"/>
              <a:gd name="connsiteY29" fmla="*/ 6540 h 10000"/>
              <a:gd name="connsiteX30" fmla="*/ 8206 w 10014"/>
              <a:gd name="connsiteY30" fmla="*/ 6735 h 10000"/>
              <a:gd name="connsiteX31" fmla="*/ 7956 w 10014"/>
              <a:gd name="connsiteY31" fmla="*/ 6933 h 10000"/>
              <a:gd name="connsiteX32" fmla="*/ 7601 w 10014"/>
              <a:gd name="connsiteY32" fmla="*/ 7208 h 10000"/>
              <a:gd name="connsiteX33" fmla="*/ 7224 w 10014"/>
              <a:gd name="connsiteY33" fmla="*/ 7493 h 10000"/>
              <a:gd name="connsiteX34" fmla="*/ 6847 w 10014"/>
              <a:gd name="connsiteY34" fmla="*/ 7759 h 10000"/>
              <a:gd name="connsiteX35" fmla="*/ 6478 w 10014"/>
              <a:gd name="connsiteY35" fmla="*/ 8005 h 10000"/>
              <a:gd name="connsiteX36" fmla="*/ 5981 w 10014"/>
              <a:gd name="connsiteY36" fmla="*/ 8319 h 10000"/>
              <a:gd name="connsiteX37" fmla="*/ 5551 w 10014"/>
              <a:gd name="connsiteY37" fmla="*/ 8575 h 10000"/>
              <a:gd name="connsiteX38" fmla="*/ 5195 w 10014"/>
              <a:gd name="connsiteY38" fmla="*/ 8761 h 10000"/>
              <a:gd name="connsiteX39" fmla="*/ 4800 w 10014"/>
              <a:gd name="connsiteY39" fmla="*/ 8948 h 10000"/>
              <a:gd name="connsiteX40" fmla="*/ 4384 w 10014"/>
              <a:gd name="connsiteY40" fmla="*/ 9125 h 10000"/>
              <a:gd name="connsiteX41" fmla="*/ 3960 w 10014"/>
              <a:gd name="connsiteY41" fmla="*/ 9282 h 10000"/>
              <a:gd name="connsiteX42" fmla="*/ 3378 w 10014"/>
              <a:gd name="connsiteY42" fmla="*/ 9466 h 10000"/>
              <a:gd name="connsiteX43" fmla="*/ 2671 w 10014"/>
              <a:gd name="connsiteY43" fmla="*/ 9645 h 10000"/>
              <a:gd name="connsiteX44" fmla="*/ 2297 w 10014"/>
              <a:gd name="connsiteY44" fmla="*/ 9724 h 10000"/>
              <a:gd name="connsiteX45" fmla="*/ 1538 w 10014"/>
              <a:gd name="connsiteY45" fmla="*/ 9852 h 10000"/>
              <a:gd name="connsiteX46" fmla="*/ 1030 w 10014"/>
              <a:gd name="connsiteY46" fmla="*/ 9920 h 10000"/>
              <a:gd name="connsiteX47" fmla="*/ 573 w 10014"/>
              <a:gd name="connsiteY47" fmla="*/ 9972 h 10000"/>
              <a:gd name="connsiteX48" fmla="*/ 197 w 10014"/>
              <a:gd name="connsiteY48" fmla="*/ 10000 h 10000"/>
              <a:gd name="connsiteX49" fmla="*/ 30 w 10014"/>
              <a:gd name="connsiteY49" fmla="*/ 9999 h 10000"/>
              <a:gd name="connsiteX50" fmla="*/ 22 w 10014"/>
              <a:gd name="connsiteY50" fmla="*/ 9201 h 10000"/>
              <a:gd name="connsiteX51" fmla="*/ 22 w 10014"/>
              <a:gd name="connsiteY51" fmla="*/ 8650 h 10000"/>
              <a:gd name="connsiteX52" fmla="*/ 22 w 10014"/>
              <a:gd name="connsiteY52" fmla="*/ 6881 h 10000"/>
              <a:gd name="connsiteX53" fmla="*/ 21 w 10014"/>
              <a:gd name="connsiteY53" fmla="*/ 4264 h 10000"/>
              <a:gd name="connsiteX54" fmla="*/ 14 w 10014"/>
              <a:gd name="connsiteY54" fmla="*/ 3 h 10000"/>
              <a:gd name="connsiteX55" fmla="*/ 248 w 10014"/>
              <a:gd name="connsiteY5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7005 w 10014"/>
              <a:gd name="connsiteY17" fmla="*/ 2362 h 10000"/>
              <a:gd name="connsiteX18" fmla="*/ 9287 w 10014"/>
              <a:gd name="connsiteY18" fmla="*/ 4256 h 10000"/>
              <a:gd name="connsiteX19" fmla="*/ 9516 w 10014"/>
              <a:gd name="connsiteY19" fmla="*/ 4494 h 10000"/>
              <a:gd name="connsiteX20" fmla="*/ 9817 w 10014"/>
              <a:gd name="connsiteY20" fmla="*/ 4800 h 10000"/>
              <a:gd name="connsiteX21" fmla="*/ 10014 w 10014"/>
              <a:gd name="connsiteY21" fmla="*/ 4997 h 10000"/>
              <a:gd name="connsiteX22" fmla="*/ 9863 w 10014"/>
              <a:gd name="connsiteY22" fmla="*/ 5173 h 10000"/>
              <a:gd name="connsiteX23" fmla="*/ 9648 w 10014"/>
              <a:gd name="connsiteY23" fmla="*/ 5400 h 10000"/>
              <a:gd name="connsiteX24" fmla="*/ 9442 w 10014"/>
              <a:gd name="connsiteY24" fmla="*/ 5610 h 10000"/>
              <a:gd name="connsiteX25" fmla="*/ 9184 w 10014"/>
              <a:gd name="connsiteY25" fmla="*/ 5866 h 10000"/>
              <a:gd name="connsiteX26" fmla="*/ 8854 w 10014"/>
              <a:gd name="connsiteY26" fmla="*/ 6164 h 10000"/>
              <a:gd name="connsiteX27" fmla="*/ 8685 w 10014"/>
              <a:gd name="connsiteY27" fmla="*/ 6318 h 10000"/>
              <a:gd name="connsiteX28" fmla="*/ 8430 w 10014"/>
              <a:gd name="connsiteY28" fmla="*/ 6540 h 10000"/>
              <a:gd name="connsiteX29" fmla="*/ 8206 w 10014"/>
              <a:gd name="connsiteY29" fmla="*/ 6735 h 10000"/>
              <a:gd name="connsiteX30" fmla="*/ 7956 w 10014"/>
              <a:gd name="connsiteY30" fmla="*/ 6933 h 10000"/>
              <a:gd name="connsiteX31" fmla="*/ 7601 w 10014"/>
              <a:gd name="connsiteY31" fmla="*/ 7208 h 10000"/>
              <a:gd name="connsiteX32" fmla="*/ 7224 w 10014"/>
              <a:gd name="connsiteY32" fmla="*/ 7493 h 10000"/>
              <a:gd name="connsiteX33" fmla="*/ 6847 w 10014"/>
              <a:gd name="connsiteY33" fmla="*/ 7759 h 10000"/>
              <a:gd name="connsiteX34" fmla="*/ 6478 w 10014"/>
              <a:gd name="connsiteY34" fmla="*/ 8005 h 10000"/>
              <a:gd name="connsiteX35" fmla="*/ 5981 w 10014"/>
              <a:gd name="connsiteY35" fmla="*/ 8319 h 10000"/>
              <a:gd name="connsiteX36" fmla="*/ 5551 w 10014"/>
              <a:gd name="connsiteY36" fmla="*/ 8575 h 10000"/>
              <a:gd name="connsiteX37" fmla="*/ 5195 w 10014"/>
              <a:gd name="connsiteY37" fmla="*/ 8761 h 10000"/>
              <a:gd name="connsiteX38" fmla="*/ 4800 w 10014"/>
              <a:gd name="connsiteY38" fmla="*/ 8948 h 10000"/>
              <a:gd name="connsiteX39" fmla="*/ 4384 w 10014"/>
              <a:gd name="connsiteY39" fmla="*/ 9125 h 10000"/>
              <a:gd name="connsiteX40" fmla="*/ 3960 w 10014"/>
              <a:gd name="connsiteY40" fmla="*/ 9282 h 10000"/>
              <a:gd name="connsiteX41" fmla="*/ 3378 w 10014"/>
              <a:gd name="connsiteY41" fmla="*/ 9466 h 10000"/>
              <a:gd name="connsiteX42" fmla="*/ 2671 w 10014"/>
              <a:gd name="connsiteY42" fmla="*/ 9645 h 10000"/>
              <a:gd name="connsiteX43" fmla="*/ 2297 w 10014"/>
              <a:gd name="connsiteY43" fmla="*/ 9724 h 10000"/>
              <a:gd name="connsiteX44" fmla="*/ 1538 w 10014"/>
              <a:gd name="connsiteY44" fmla="*/ 9852 h 10000"/>
              <a:gd name="connsiteX45" fmla="*/ 1030 w 10014"/>
              <a:gd name="connsiteY45" fmla="*/ 9920 h 10000"/>
              <a:gd name="connsiteX46" fmla="*/ 573 w 10014"/>
              <a:gd name="connsiteY46" fmla="*/ 9972 h 10000"/>
              <a:gd name="connsiteX47" fmla="*/ 197 w 10014"/>
              <a:gd name="connsiteY47" fmla="*/ 10000 h 10000"/>
              <a:gd name="connsiteX48" fmla="*/ 30 w 10014"/>
              <a:gd name="connsiteY48" fmla="*/ 9999 h 10000"/>
              <a:gd name="connsiteX49" fmla="*/ 22 w 10014"/>
              <a:gd name="connsiteY49" fmla="*/ 9201 h 10000"/>
              <a:gd name="connsiteX50" fmla="*/ 22 w 10014"/>
              <a:gd name="connsiteY50" fmla="*/ 8650 h 10000"/>
              <a:gd name="connsiteX51" fmla="*/ 22 w 10014"/>
              <a:gd name="connsiteY51" fmla="*/ 6881 h 10000"/>
              <a:gd name="connsiteX52" fmla="*/ 21 w 10014"/>
              <a:gd name="connsiteY52" fmla="*/ 4264 h 10000"/>
              <a:gd name="connsiteX53" fmla="*/ 14 w 10014"/>
              <a:gd name="connsiteY53" fmla="*/ 3 h 10000"/>
              <a:gd name="connsiteX54" fmla="*/ 248 w 10014"/>
              <a:gd name="connsiteY54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6582 w 10014"/>
              <a:gd name="connsiteY16" fmla="*/ 2067 h 10000"/>
              <a:gd name="connsiteX17" fmla="*/ 9287 w 10014"/>
              <a:gd name="connsiteY17" fmla="*/ 4256 h 10000"/>
              <a:gd name="connsiteX18" fmla="*/ 9516 w 10014"/>
              <a:gd name="connsiteY18" fmla="*/ 4494 h 10000"/>
              <a:gd name="connsiteX19" fmla="*/ 9817 w 10014"/>
              <a:gd name="connsiteY19" fmla="*/ 4800 h 10000"/>
              <a:gd name="connsiteX20" fmla="*/ 10014 w 10014"/>
              <a:gd name="connsiteY20" fmla="*/ 4997 h 10000"/>
              <a:gd name="connsiteX21" fmla="*/ 9863 w 10014"/>
              <a:gd name="connsiteY21" fmla="*/ 5173 h 10000"/>
              <a:gd name="connsiteX22" fmla="*/ 9648 w 10014"/>
              <a:gd name="connsiteY22" fmla="*/ 5400 h 10000"/>
              <a:gd name="connsiteX23" fmla="*/ 9442 w 10014"/>
              <a:gd name="connsiteY23" fmla="*/ 5610 h 10000"/>
              <a:gd name="connsiteX24" fmla="*/ 9184 w 10014"/>
              <a:gd name="connsiteY24" fmla="*/ 5866 h 10000"/>
              <a:gd name="connsiteX25" fmla="*/ 8854 w 10014"/>
              <a:gd name="connsiteY25" fmla="*/ 6164 h 10000"/>
              <a:gd name="connsiteX26" fmla="*/ 8685 w 10014"/>
              <a:gd name="connsiteY26" fmla="*/ 6318 h 10000"/>
              <a:gd name="connsiteX27" fmla="*/ 8430 w 10014"/>
              <a:gd name="connsiteY27" fmla="*/ 6540 h 10000"/>
              <a:gd name="connsiteX28" fmla="*/ 8206 w 10014"/>
              <a:gd name="connsiteY28" fmla="*/ 6735 h 10000"/>
              <a:gd name="connsiteX29" fmla="*/ 7956 w 10014"/>
              <a:gd name="connsiteY29" fmla="*/ 6933 h 10000"/>
              <a:gd name="connsiteX30" fmla="*/ 7601 w 10014"/>
              <a:gd name="connsiteY30" fmla="*/ 7208 h 10000"/>
              <a:gd name="connsiteX31" fmla="*/ 7224 w 10014"/>
              <a:gd name="connsiteY31" fmla="*/ 7493 h 10000"/>
              <a:gd name="connsiteX32" fmla="*/ 6847 w 10014"/>
              <a:gd name="connsiteY32" fmla="*/ 7759 h 10000"/>
              <a:gd name="connsiteX33" fmla="*/ 6478 w 10014"/>
              <a:gd name="connsiteY33" fmla="*/ 8005 h 10000"/>
              <a:gd name="connsiteX34" fmla="*/ 5981 w 10014"/>
              <a:gd name="connsiteY34" fmla="*/ 8319 h 10000"/>
              <a:gd name="connsiteX35" fmla="*/ 5551 w 10014"/>
              <a:gd name="connsiteY35" fmla="*/ 8575 h 10000"/>
              <a:gd name="connsiteX36" fmla="*/ 5195 w 10014"/>
              <a:gd name="connsiteY36" fmla="*/ 8761 h 10000"/>
              <a:gd name="connsiteX37" fmla="*/ 4800 w 10014"/>
              <a:gd name="connsiteY37" fmla="*/ 8948 h 10000"/>
              <a:gd name="connsiteX38" fmla="*/ 4384 w 10014"/>
              <a:gd name="connsiteY38" fmla="*/ 9125 h 10000"/>
              <a:gd name="connsiteX39" fmla="*/ 3960 w 10014"/>
              <a:gd name="connsiteY39" fmla="*/ 9282 h 10000"/>
              <a:gd name="connsiteX40" fmla="*/ 3378 w 10014"/>
              <a:gd name="connsiteY40" fmla="*/ 9466 h 10000"/>
              <a:gd name="connsiteX41" fmla="*/ 2671 w 10014"/>
              <a:gd name="connsiteY41" fmla="*/ 9645 h 10000"/>
              <a:gd name="connsiteX42" fmla="*/ 2297 w 10014"/>
              <a:gd name="connsiteY42" fmla="*/ 9724 h 10000"/>
              <a:gd name="connsiteX43" fmla="*/ 1538 w 10014"/>
              <a:gd name="connsiteY43" fmla="*/ 9852 h 10000"/>
              <a:gd name="connsiteX44" fmla="*/ 1030 w 10014"/>
              <a:gd name="connsiteY44" fmla="*/ 9920 h 10000"/>
              <a:gd name="connsiteX45" fmla="*/ 573 w 10014"/>
              <a:gd name="connsiteY45" fmla="*/ 9972 h 10000"/>
              <a:gd name="connsiteX46" fmla="*/ 197 w 10014"/>
              <a:gd name="connsiteY46" fmla="*/ 10000 h 10000"/>
              <a:gd name="connsiteX47" fmla="*/ 30 w 10014"/>
              <a:gd name="connsiteY47" fmla="*/ 9999 h 10000"/>
              <a:gd name="connsiteX48" fmla="*/ 22 w 10014"/>
              <a:gd name="connsiteY48" fmla="*/ 9201 h 10000"/>
              <a:gd name="connsiteX49" fmla="*/ 22 w 10014"/>
              <a:gd name="connsiteY49" fmla="*/ 8650 h 10000"/>
              <a:gd name="connsiteX50" fmla="*/ 22 w 10014"/>
              <a:gd name="connsiteY50" fmla="*/ 6881 h 10000"/>
              <a:gd name="connsiteX51" fmla="*/ 21 w 10014"/>
              <a:gd name="connsiteY51" fmla="*/ 4264 h 10000"/>
              <a:gd name="connsiteX52" fmla="*/ 14 w 10014"/>
              <a:gd name="connsiteY52" fmla="*/ 3 h 10000"/>
              <a:gd name="connsiteX53" fmla="*/ 248 w 10014"/>
              <a:gd name="connsiteY53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6440 w 10014"/>
              <a:gd name="connsiteY15" fmla="*/ 1967 h 10000"/>
              <a:gd name="connsiteX16" fmla="*/ 9287 w 10014"/>
              <a:gd name="connsiteY16" fmla="*/ 4256 h 10000"/>
              <a:gd name="connsiteX17" fmla="*/ 9516 w 10014"/>
              <a:gd name="connsiteY17" fmla="*/ 4494 h 10000"/>
              <a:gd name="connsiteX18" fmla="*/ 9817 w 10014"/>
              <a:gd name="connsiteY18" fmla="*/ 4800 h 10000"/>
              <a:gd name="connsiteX19" fmla="*/ 10014 w 10014"/>
              <a:gd name="connsiteY19" fmla="*/ 4997 h 10000"/>
              <a:gd name="connsiteX20" fmla="*/ 9863 w 10014"/>
              <a:gd name="connsiteY20" fmla="*/ 5173 h 10000"/>
              <a:gd name="connsiteX21" fmla="*/ 9648 w 10014"/>
              <a:gd name="connsiteY21" fmla="*/ 5400 h 10000"/>
              <a:gd name="connsiteX22" fmla="*/ 9442 w 10014"/>
              <a:gd name="connsiteY22" fmla="*/ 5610 h 10000"/>
              <a:gd name="connsiteX23" fmla="*/ 9184 w 10014"/>
              <a:gd name="connsiteY23" fmla="*/ 5866 h 10000"/>
              <a:gd name="connsiteX24" fmla="*/ 8854 w 10014"/>
              <a:gd name="connsiteY24" fmla="*/ 6164 h 10000"/>
              <a:gd name="connsiteX25" fmla="*/ 8685 w 10014"/>
              <a:gd name="connsiteY25" fmla="*/ 6318 h 10000"/>
              <a:gd name="connsiteX26" fmla="*/ 8430 w 10014"/>
              <a:gd name="connsiteY26" fmla="*/ 6540 h 10000"/>
              <a:gd name="connsiteX27" fmla="*/ 8206 w 10014"/>
              <a:gd name="connsiteY27" fmla="*/ 6735 h 10000"/>
              <a:gd name="connsiteX28" fmla="*/ 7956 w 10014"/>
              <a:gd name="connsiteY28" fmla="*/ 6933 h 10000"/>
              <a:gd name="connsiteX29" fmla="*/ 7601 w 10014"/>
              <a:gd name="connsiteY29" fmla="*/ 7208 h 10000"/>
              <a:gd name="connsiteX30" fmla="*/ 7224 w 10014"/>
              <a:gd name="connsiteY30" fmla="*/ 7493 h 10000"/>
              <a:gd name="connsiteX31" fmla="*/ 6847 w 10014"/>
              <a:gd name="connsiteY31" fmla="*/ 7759 h 10000"/>
              <a:gd name="connsiteX32" fmla="*/ 6478 w 10014"/>
              <a:gd name="connsiteY32" fmla="*/ 8005 h 10000"/>
              <a:gd name="connsiteX33" fmla="*/ 5981 w 10014"/>
              <a:gd name="connsiteY33" fmla="*/ 8319 h 10000"/>
              <a:gd name="connsiteX34" fmla="*/ 5551 w 10014"/>
              <a:gd name="connsiteY34" fmla="*/ 8575 h 10000"/>
              <a:gd name="connsiteX35" fmla="*/ 5195 w 10014"/>
              <a:gd name="connsiteY35" fmla="*/ 8761 h 10000"/>
              <a:gd name="connsiteX36" fmla="*/ 4800 w 10014"/>
              <a:gd name="connsiteY36" fmla="*/ 8948 h 10000"/>
              <a:gd name="connsiteX37" fmla="*/ 4384 w 10014"/>
              <a:gd name="connsiteY37" fmla="*/ 9125 h 10000"/>
              <a:gd name="connsiteX38" fmla="*/ 3960 w 10014"/>
              <a:gd name="connsiteY38" fmla="*/ 9282 h 10000"/>
              <a:gd name="connsiteX39" fmla="*/ 3378 w 10014"/>
              <a:gd name="connsiteY39" fmla="*/ 9466 h 10000"/>
              <a:gd name="connsiteX40" fmla="*/ 2671 w 10014"/>
              <a:gd name="connsiteY40" fmla="*/ 9645 h 10000"/>
              <a:gd name="connsiteX41" fmla="*/ 2297 w 10014"/>
              <a:gd name="connsiteY41" fmla="*/ 9724 h 10000"/>
              <a:gd name="connsiteX42" fmla="*/ 1538 w 10014"/>
              <a:gd name="connsiteY42" fmla="*/ 9852 h 10000"/>
              <a:gd name="connsiteX43" fmla="*/ 1030 w 10014"/>
              <a:gd name="connsiteY43" fmla="*/ 9920 h 10000"/>
              <a:gd name="connsiteX44" fmla="*/ 573 w 10014"/>
              <a:gd name="connsiteY44" fmla="*/ 9972 h 10000"/>
              <a:gd name="connsiteX45" fmla="*/ 197 w 10014"/>
              <a:gd name="connsiteY45" fmla="*/ 10000 h 10000"/>
              <a:gd name="connsiteX46" fmla="*/ 30 w 10014"/>
              <a:gd name="connsiteY46" fmla="*/ 9999 h 10000"/>
              <a:gd name="connsiteX47" fmla="*/ 22 w 10014"/>
              <a:gd name="connsiteY47" fmla="*/ 9201 h 10000"/>
              <a:gd name="connsiteX48" fmla="*/ 22 w 10014"/>
              <a:gd name="connsiteY48" fmla="*/ 8650 h 10000"/>
              <a:gd name="connsiteX49" fmla="*/ 22 w 10014"/>
              <a:gd name="connsiteY49" fmla="*/ 6881 h 10000"/>
              <a:gd name="connsiteX50" fmla="*/ 21 w 10014"/>
              <a:gd name="connsiteY50" fmla="*/ 4264 h 10000"/>
              <a:gd name="connsiteX51" fmla="*/ 14 w 10014"/>
              <a:gd name="connsiteY51" fmla="*/ 3 h 10000"/>
              <a:gd name="connsiteX52" fmla="*/ 248 w 10014"/>
              <a:gd name="connsiteY52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6157 w 10014"/>
              <a:gd name="connsiteY14" fmla="*/ 1785 h 10000"/>
              <a:gd name="connsiteX15" fmla="*/ 9287 w 10014"/>
              <a:gd name="connsiteY15" fmla="*/ 4256 h 10000"/>
              <a:gd name="connsiteX16" fmla="*/ 9516 w 10014"/>
              <a:gd name="connsiteY16" fmla="*/ 4494 h 10000"/>
              <a:gd name="connsiteX17" fmla="*/ 9817 w 10014"/>
              <a:gd name="connsiteY17" fmla="*/ 4800 h 10000"/>
              <a:gd name="connsiteX18" fmla="*/ 10014 w 10014"/>
              <a:gd name="connsiteY18" fmla="*/ 4997 h 10000"/>
              <a:gd name="connsiteX19" fmla="*/ 9863 w 10014"/>
              <a:gd name="connsiteY19" fmla="*/ 5173 h 10000"/>
              <a:gd name="connsiteX20" fmla="*/ 9648 w 10014"/>
              <a:gd name="connsiteY20" fmla="*/ 5400 h 10000"/>
              <a:gd name="connsiteX21" fmla="*/ 9442 w 10014"/>
              <a:gd name="connsiteY21" fmla="*/ 5610 h 10000"/>
              <a:gd name="connsiteX22" fmla="*/ 9184 w 10014"/>
              <a:gd name="connsiteY22" fmla="*/ 5866 h 10000"/>
              <a:gd name="connsiteX23" fmla="*/ 8854 w 10014"/>
              <a:gd name="connsiteY23" fmla="*/ 6164 h 10000"/>
              <a:gd name="connsiteX24" fmla="*/ 8685 w 10014"/>
              <a:gd name="connsiteY24" fmla="*/ 6318 h 10000"/>
              <a:gd name="connsiteX25" fmla="*/ 8430 w 10014"/>
              <a:gd name="connsiteY25" fmla="*/ 6540 h 10000"/>
              <a:gd name="connsiteX26" fmla="*/ 8206 w 10014"/>
              <a:gd name="connsiteY26" fmla="*/ 6735 h 10000"/>
              <a:gd name="connsiteX27" fmla="*/ 7956 w 10014"/>
              <a:gd name="connsiteY27" fmla="*/ 6933 h 10000"/>
              <a:gd name="connsiteX28" fmla="*/ 7601 w 10014"/>
              <a:gd name="connsiteY28" fmla="*/ 7208 h 10000"/>
              <a:gd name="connsiteX29" fmla="*/ 7224 w 10014"/>
              <a:gd name="connsiteY29" fmla="*/ 7493 h 10000"/>
              <a:gd name="connsiteX30" fmla="*/ 6847 w 10014"/>
              <a:gd name="connsiteY30" fmla="*/ 7759 h 10000"/>
              <a:gd name="connsiteX31" fmla="*/ 6478 w 10014"/>
              <a:gd name="connsiteY31" fmla="*/ 8005 h 10000"/>
              <a:gd name="connsiteX32" fmla="*/ 5981 w 10014"/>
              <a:gd name="connsiteY32" fmla="*/ 8319 h 10000"/>
              <a:gd name="connsiteX33" fmla="*/ 5551 w 10014"/>
              <a:gd name="connsiteY33" fmla="*/ 8575 h 10000"/>
              <a:gd name="connsiteX34" fmla="*/ 5195 w 10014"/>
              <a:gd name="connsiteY34" fmla="*/ 8761 h 10000"/>
              <a:gd name="connsiteX35" fmla="*/ 4800 w 10014"/>
              <a:gd name="connsiteY35" fmla="*/ 8948 h 10000"/>
              <a:gd name="connsiteX36" fmla="*/ 4384 w 10014"/>
              <a:gd name="connsiteY36" fmla="*/ 9125 h 10000"/>
              <a:gd name="connsiteX37" fmla="*/ 3960 w 10014"/>
              <a:gd name="connsiteY37" fmla="*/ 9282 h 10000"/>
              <a:gd name="connsiteX38" fmla="*/ 3378 w 10014"/>
              <a:gd name="connsiteY38" fmla="*/ 9466 h 10000"/>
              <a:gd name="connsiteX39" fmla="*/ 2671 w 10014"/>
              <a:gd name="connsiteY39" fmla="*/ 9645 h 10000"/>
              <a:gd name="connsiteX40" fmla="*/ 2297 w 10014"/>
              <a:gd name="connsiteY40" fmla="*/ 9724 h 10000"/>
              <a:gd name="connsiteX41" fmla="*/ 1538 w 10014"/>
              <a:gd name="connsiteY41" fmla="*/ 9852 h 10000"/>
              <a:gd name="connsiteX42" fmla="*/ 1030 w 10014"/>
              <a:gd name="connsiteY42" fmla="*/ 9920 h 10000"/>
              <a:gd name="connsiteX43" fmla="*/ 573 w 10014"/>
              <a:gd name="connsiteY43" fmla="*/ 9972 h 10000"/>
              <a:gd name="connsiteX44" fmla="*/ 197 w 10014"/>
              <a:gd name="connsiteY44" fmla="*/ 10000 h 10000"/>
              <a:gd name="connsiteX45" fmla="*/ 30 w 10014"/>
              <a:gd name="connsiteY45" fmla="*/ 9999 h 10000"/>
              <a:gd name="connsiteX46" fmla="*/ 22 w 10014"/>
              <a:gd name="connsiteY46" fmla="*/ 9201 h 10000"/>
              <a:gd name="connsiteX47" fmla="*/ 22 w 10014"/>
              <a:gd name="connsiteY47" fmla="*/ 8650 h 10000"/>
              <a:gd name="connsiteX48" fmla="*/ 22 w 10014"/>
              <a:gd name="connsiteY48" fmla="*/ 6881 h 10000"/>
              <a:gd name="connsiteX49" fmla="*/ 21 w 10014"/>
              <a:gd name="connsiteY49" fmla="*/ 4264 h 10000"/>
              <a:gd name="connsiteX50" fmla="*/ 14 w 10014"/>
              <a:gd name="connsiteY50" fmla="*/ 3 h 10000"/>
              <a:gd name="connsiteX51" fmla="*/ 248 w 10014"/>
              <a:gd name="connsiteY5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5669 w 10014"/>
              <a:gd name="connsiteY13" fmla="*/ 1497 h 10000"/>
              <a:gd name="connsiteX14" fmla="*/ 9287 w 10014"/>
              <a:gd name="connsiteY14" fmla="*/ 4256 h 10000"/>
              <a:gd name="connsiteX15" fmla="*/ 9516 w 10014"/>
              <a:gd name="connsiteY15" fmla="*/ 4494 h 10000"/>
              <a:gd name="connsiteX16" fmla="*/ 9817 w 10014"/>
              <a:gd name="connsiteY16" fmla="*/ 4800 h 10000"/>
              <a:gd name="connsiteX17" fmla="*/ 10014 w 10014"/>
              <a:gd name="connsiteY17" fmla="*/ 4997 h 10000"/>
              <a:gd name="connsiteX18" fmla="*/ 9863 w 10014"/>
              <a:gd name="connsiteY18" fmla="*/ 5173 h 10000"/>
              <a:gd name="connsiteX19" fmla="*/ 9648 w 10014"/>
              <a:gd name="connsiteY19" fmla="*/ 5400 h 10000"/>
              <a:gd name="connsiteX20" fmla="*/ 9442 w 10014"/>
              <a:gd name="connsiteY20" fmla="*/ 5610 h 10000"/>
              <a:gd name="connsiteX21" fmla="*/ 9184 w 10014"/>
              <a:gd name="connsiteY21" fmla="*/ 5866 h 10000"/>
              <a:gd name="connsiteX22" fmla="*/ 8854 w 10014"/>
              <a:gd name="connsiteY22" fmla="*/ 6164 h 10000"/>
              <a:gd name="connsiteX23" fmla="*/ 8685 w 10014"/>
              <a:gd name="connsiteY23" fmla="*/ 6318 h 10000"/>
              <a:gd name="connsiteX24" fmla="*/ 8430 w 10014"/>
              <a:gd name="connsiteY24" fmla="*/ 6540 h 10000"/>
              <a:gd name="connsiteX25" fmla="*/ 8206 w 10014"/>
              <a:gd name="connsiteY25" fmla="*/ 6735 h 10000"/>
              <a:gd name="connsiteX26" fmla="*/ 7956 w 10014"/>
              <a:gd name="connsiteY26" fmla="*/ 6933 h 10000"/>
              <a:gd name="connsiteX27" fmla="*/ 7601 w 10014"/>
              <a:gd name="connsiteY27" fmla="*/ 7208 h 10000"/>
              <a:gd name="connsiteX28" fmla="*/ 7224 w 10014"/>
              <a:gd name="connsiteY28" fmla="*/ 7493 h 10000"/>
              <a:gd name="connsiteX29" fmla="*/ 6847 w 10014"/>
              <a:gd name="connsiteY29" fmla="*/ 7759 h 10000"/>
              <a:gd name="connsiteX30" fmla="*/ 6478 w 10014"/>
              <a:gd name="connsiteY30" fmla="*/ 8005 h 10000"/>
              <a:gd name="connsiteX31" fmla="*/ 5981 w 10014"/>
              <a:gd name="connsiteY31" fmla="*/ 8319 h 10000"/>
              <a:gd name="connsiteX32" fmla="*/ 5551 w 10014"/>
              <a:gd name="connsiteY32" fmla="*/ 8575 h 10000"/>
              <a:gd name="connsiteX33" fmla="*/ 5195 w 10014"/>
              <a:gd name="connsiteY33" fmla="*/ 8761 h 10000"/>
              <a:gd name="connsiteX34" fmla="*/ 4800 w 10014"/>
              <a:gd name="connsiteY34" fmla="*/ 8948 h 10000"/>
              <a:gd name="connsiteX35" fmla="*/ 4384 w 10014"/>
              <a:gd name="connsiteY35" fmla="*/ 9125 h 10000"/>
              <a:gd name="connsiteX36" fmla="*/ 3960 w 10014"/>
              <a:gd name="connsiteY36" fmla="*/ 9282 h 10000"/>
              <a:gd name="connsiteX37" fmla="*/ 3378 w 10014"/>
              <a:gd name="connsiteY37" fmla="*/ 9466 h 10000"/>
              <a:gd name="connsiteX38" fmla="*/ 2671 w 10014"/>
              <a:gd name="connsiteY38" fmla="*/ 9645 h 10000"/>
              <a:gd name="connsiteX39" fmla="*/ 2297 w 10014"/>
              <a:gd name="connsiteY39" fmla="*/ 9724 h 10000"/>
              <a:gd name="connsiteX40" fmla="*/ 1538 w 10014"/>
              <a:gd name="connsiteY40" fmla="*/ 9852 h 10000"/>
              <a:gd name="connsiteX41" fmla="*/ 1030 w 10014"/>
              <a:gd name="connsiteY41" fmla="*/ 9920 h 10000"/>
              <a:gd name="connsiteX42" fmla="*/ 573 w 10014"/>
              <a:gd name="connsiteY42" fmla="*/ 9972 h 10000"/>
              <a:gd name="connsiteX43" fmla="*/ 197 w 10014"/>
              <a:gd name="connsiteY43" fmla="*/ 10000 h 10000"/>
              <a:gd name="connsiteX44" fmla="*/ 30 w 10014"/>
              <a:gd name="connsiteY44" fmla="*/ 9999 h 10000"/>
              <a:gd name="connsiteX45" fmla="*/ 22 w 10014"/>
              <a:gd name="connsiteY45" fmla="*/ 9201 h 10000"/>
              <a:gd name="connsiteX46" fmla="*/ 22 w 10014"/>
              <a:gd name="connsiteY46" fmla="*/ 8650 h 10000"/>
              <a:gd name="connsiteX47" fmla="*/ 22 w 10014"/>
              <a:gd name="connsiteY47" fmla="*/ 6881 h 10000"/>
              <a:gd name="connsiteX48" fmla="*/ 21 w 10014"/>
              <a:gd name="connsiteY48" fmla="*/ 4264 h 10000"/>
              <a:gd name="connsiteX49" fmla="*/ 14 w 10014"/>
              <a:gd name="connsiteY49" fmla="*/ 3 h 10000"/>
              <a:gd name="connsiteX50" fmla="*/ 248 w 10014"/>
              <a:gd name="connsiteY5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5148 w 10014"/>
              <a:gd name="connsiteY12" fmla="*/ 1219 h 10000"/>
              <a:gd name="connsiteX13" fmla="*/ 9287 w 10014"/>
              <a:gd name="connsiteY13" fmla="*/ 4256 h 10000"/>
              <a:gd name="connsiteX14" fmla="*/ 9516 w 10014"/>
              <a:gd name="connsiteY14" fmla="*/ 4494 h 10000"/>
              <a:gd name="connsiteX15" fmla="*/ 9817 w 10014"/>
              <a:gd name="connsiteY15" fmla="*/ 4800 h 10000"/>
              <a:gd name="connsiteX16" fmla="*/ 10014 w 10014"/>
              <a:gd name="connsiteY16" fmla="*/ 4997 h 10000"/>
              <a:gd name="connsiteX17" fmla="*/ 9863 w 10014"/>
              <a:gd name="connsiteY17" fmla="*/ 5173 h 10000"/>
              <a:gd name="connsiteX18" fmla="*/ 9648 w 10014"/>
              <a:gd name="connsiteY18" fmla="*/ 5400 h 10000"/>
              <a:gd name="connsiteX19" fmla="*/ 9442 w 10014"/>
              <a:gd name="connsiteY19" fmla="*/ 5610 h 10000"/>
              <a:gd name="connsiteX20" fmla="*/ 9184 w 10014"/>
              <a:gd name="connsiteY20" fmla="*/ 5866 h 10000"/>
              <a:gd name="connsiteX21" fmla="*/ 8854 w 10014"/>
              <a:gd name="connsiteY21" fmla="*/ 6164 h 10000"/>
              <a:gd name="connsiteX22" fmla="*/ 8685 w 10014"/>
              <a:gd name="connsiteY22" fmla="*/ 6318 h 10000"/>
              <a:gd name="connsiteX23" fmla="*/ 8430 w 10014"/>
              <a:gd name="connsiteY23" fmla="*/ 6540 h 10000"/>
              <a:gd name="connsiteX24" fmla="*/ 8206 w 10014"/>
              <a:gd name="connsiteY24" fmla="*/ 6735 h 10000"/>
              <a:gd name="connsiteX25" fmla="*/ 7956 w 10014"/>
              <a:gd name="connsiteY25" fmla="*/ 6933 h 10000"/>
              <a:gd name="connsiteX26" fmla="*/ 7601 w 10014"/>
              <a:gd name="connsiteY26" fmla="*/ 7208 h 10000"/>
              <a:gd name="connsiteX27" fmla="*/ 7224 w 10014"/>
              <a:gd name="connsiteY27" fmla="*/ 7493 h 10000"/>
              <a:gd name="connsiteX28" fmla="*/ 6847 w 10014"/>
              <a:gd name="connsiteY28" fmla="*/ 7759 h 10000"/>
              <a:gd name="connsiteX29" fmla="*/ 6478 w 10014"/>
              <a:gd name="connsiteY29" fmla="*/ 8005 h 10000"/>
              <a:gd name="connsiteX30" fmla="*/ 5981 w 10014"/>
              <a:gd name="connsiteY30" fmla="*/ 8319 h 10000"/>
              <a:gd name="connsiteX31" fmla="*/ 5551 w 10014"/>
              <a:gd name="connsiteY31" fmla="*/ 8575 h 10000"/>
              <a:gd name="connsiteX32" fmla="*/ 5195 w 10014"/>
              <a:gd name="connsiteY32" fmla="*/ 8761 h 10000"/>
              <a:gd name="connsiteX33" fmla="*/ 4800 w 10014"/>
              <a:gd name="connsiteY33" fmla="*/ 8948 h 10000"/>
              <a:gd name="connsiteX34" fmla="*/ 4384 w 10014"/>
              <a:gd name="connsiteY34" fmla="*/ 9125 h 10000"/>
              <a:gd name="connsiteX35" fmla="*/ 3960 w 10014"/>
              <a:gd name="connsiteY35" fmla="*/ 9282 h 10000"/>
              <a:gd name="connsiteX36" fmla="*/ 3378 w 10014"/>
              <a:gd name="connsiteY36" fmla="*/ 9466 h 10000"/>
              <a:gd name="connsiteX37" fmla="*/ 2671 w 10014"/>
              <a:gd name="connsiteY37" fmla="*/ 9645 h 10000"/>
              <a:gd name="connsiteX38" fmla="*/ 2297 w 10014"/>
              <a:gd name="connsiteY38" fmla="*/ 9724 h 10000"/>
              <a:gd name="connsiteX39" fmla="*/ 1538 w 10014"/>
              <a:gd name="connsiteY39" fmla="*/ 9852 h 10000"/>
              <a:gd name="connsiteX40" fmla="*/ 1030 w 10014"/>
              <a:gd name="connsiteY40" fmla="*/ 9920 h 10000"/>
              <a:gd name="connsiteX41" fmla="*/ 573 w 10014"/>
              <a:gd name="connsiteY41" fmla="*/ 9972 h 10000"/>
              <a:gd name="connsiteX42" fmla="*/ 197 w 10014"/>
              <a:gd name="connsiteY42" fmla="*/ 10000 h 10000"/>
              <a:gd name="connsiteX43" fmla="*/ 30 w 10014"/>
              <a:gd name="connsiteY43" fmla="*/ 9999 h 10000"/>
              <a:gd name="connsiteX44" fmla="*/ 22 w 10014"/>
              <a:gd name="connsiteY44" fmla="*/ 9201 h 10000"/>
              <a:gd name="connsiteX45" fmla="*/ 22 w 10014"/>
              <a:gd name="connsiteY45" fmla="*/ 8650 h 10000"/>
              <a:gd name="connsiteX46" fmla="*/ 22 w 10014"/>
              <a:gd name="connsiteY46" fmla="*/ 6881 h 10000"/>
              <a:gd name="connsiteX47" fmla="*/ 21 w 10014"/>
              <a:gd name="connsiteY47" fmla="*/ 4264 h 10000"/>
              <a:gd name="connsiteX48" fmla="*/ 14 w 10014"/>
              <a:gd name="connsiteY48" fmla="*/ 3 h 10000"/>
              <a:gd name="connsiteX49" fmla="*/ 248 w 10014"/>
              <a:gd name="connsiteY49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4686 w 10014"/>
              <a:gd name="connsiteY11" fmla="*/ 1014 h 10000"/>
              <a:gd name="connsiteX12" fmla="*/ 9287 w 10014"/>
              <a:gd name="connsiteY12" fmla="*/ 4256 h 10000"/>
              <a:gd name="connsiteX13" fmla="*/ 9516 w 10014"/>
              <a:gd name="connsiteY13" fmla="*/ 4494 h 10000"/>
              <a:gd name="connsiteX14" fmla="*/ 9817 w 10014"/>
              <a:gd name="connsiteY14" fmla="*/ 4800 h 10000"/>
              <a:gd name="connsiteX15" fmla="*/ 10014 w 10014"/>
              <a:gd name="connsiteY15" fmla="*/ 4997 h 10000"/>
              <a:gd name="connsiteX16" fmla="*/ 9863 w 10014"/>
              <a:gd name="connsiteY16" fmla="*/ 5173 h 10000"/>
              <a:gd name="connsiteX17" fmla="*/ 9648 w 10014"/>
              <a:gd name="connsiteY17" fmla="*/ 5400 h 10000"/>
              <a:gd name="connsiteX18" fmla="*/ 9442 w 10014"/>
              <a:gd name="connsiteY18" fmla="*/ 5610 h 10000"/>
              <a:gd name="connsiteX19" fmla="*/ 9184 w 10014"/>
              <a:gd name="connsiteY19" fmla="*/ 5866 h 10000"/>
              <a:gd name="connsiteX20" fmla="*/ 8854 w 10014"/>
              <a:gd name="connsiteY20" fmla="*/ 6164 h 10000"/>
              <a:gd name="connsiteX21" fmla="*/ 8685 w 10014"/>
              <a:gd name="connsiteY21" fmla="*/ 6318 h 10000"/>
              <a:gd name="connsiteX22" fmla="*/ 8430 w 10014"/>
              <a:gd name="connsiteY22" fmla="*/ 6540 h 10000"/>
              <a:gd name="connsiteX23" fmla="*/ 8206 w 10014"/>
              <a:gd name="connsiteY23" fmla="*/ 6735 h 10000"/>
              <a:gd name="connsiteX24" fmla="*/ 7956 w 10014"/>
              <a:gd name="connsiteY24" fmla="*/ 6933 h 10000"/>
              <a:gd name="connsiteX25" fmla="*/ 7601 w 10014"/>
              <a:gd name="connsiteY25" fmla="*/ 7208 h 10000"/>
              <a:gd name="connsiteX26" fmla="*/ 7224 w 10014"/>
              <a:gd name="connsiteY26" fmla="*/ 7493 h 10000"/>
              <a:gd name="connsiteX27" fmla="*/ 6847 w 10014"/>
              <a:gd name="connsiteY27" fmla="*/ 7759 h 10000"/>
              <a:gd name="connsiteX28" fmla="*/ 6478 w 10014"/>
              <a:gd name="connsiteY28" fmla="*/ 8005 h 10000"/>
              <a:gd name="connsiteX29" fmla="*/ 5981 w 10014"/>
              <a:gd name="connsiteY29" fmla="*/ 8319 h 10000"/>
              <a:gd name="connsiteX30" fmla="*/ 5551 w 10014"/>
              <a:gd name="connsiteY30" fmla="*/ 8575 h 10000"/>
              <a:gd name="connsiteX31" fmla="*/ 5195 w 10014"/>
              <a:gd name="connsiteY31" fmla="*/ 8761 h 10000"/>
              <a:gd name="connsiteX32" fmla="*/ 4800 w 10014"/>
              <a:gd name="connsiteY32" fmla="*/ 8948 h 10000"/>
              <a:gd name="connsiteX33" fmla="*/ 4384 w 10014"/>
              <a:gd name="connsiteY33" fmla="*/ 9125 h 10000"/>
              <a:gd name="connsiteX34" fmla="*/ 3960 w 10014"/>
              <a:gd name="connsiteY34" fmla="*/ 9282 h 10000"/>
              <a:gd name="connsiteX35" fmla="*/ 3378 w 10014"/>
              <a:gd name="connsiteY35" fmla="*/ 9466 h 10000"/>
              <a:gd name="connsiteX36" fmla="*/ 2671 w 10014"/>
              <a:gd name="connsiteY36" fmla="*/ 9645 h 10000"/>
              <a:gd name="connsiteX37" fmla="*/ 2297 w 10014"/>
              <a:gd name="connsiteY37" fmla="*/ 9724 h 10000"/>
              <a:gd name="connsiteX38" fmla="*/ 1538 w 10014"/>
              <a:gd name="connsiteY38" fmla="*/ 9852 h 10000"/>
              <a:gd name="connsiteX39" fmla="*/ 1030 w 10014"/>
              <a:gd name="connsiteY39" fmla="*/ 9920 h 10000"/>
              <a:gd name="connsiteX40" fmla="*/ 573 w 10014"/>
              <a:gd name="connsiteY40" fmla="*/ 9972 h 10000"/>
              <a:gd name="connsiteX41" fmla="*/ 197 w 10014"/>
              <a:gd name="connsiteY41" fmla="*/ 10000 h 10000"/>
              <a:gd name="connsiteX42" fmla="*/ 30 w 10014"/>
              <a:gd name="connsiteY42" fmla="*/ 9999 h 10000"/>
              <a:gd name="connsiteX43" fmla="*/ 22 w 10014"/>
              <a:gd name="connsiteY43" fmla="*/ 9201 h 10000"/>
              <a:gd name="connsiteX44" fmla="*/ 22 w 10014"/>
              <a:gd name="connsiteY44" fmla="*/ 8650 h 10000"/>
              <a:gd name="connsiteX45" fmla="*/ 22 w 10014"/>
              <a:gd name="connsiteY45" fmla="*/ 6881 h 10000"/>
              <a:gd name="connsiteX46" fmla="*/ 21 w 10014"/>
              <a:gd name="connsiteY46" fmla="*/ 4264 h 10000"/>
              <a:gd name="connsiteX47" fmla="*/ 14 w 10014"/>
              <a:gd name="connsiteY47" fmla="*/ 3 h 10000"/>
              <a:gd name="connsiteX48" fmla="*/ 248 w 10014"/>
              <a:gd name="connsiteY48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4246 w 10014"/>
              <a:gd name="connsiteY10" fmla="*/ 838 h 10000"/>
              <a:gd name="connsiteX11" fmla="*/ 9287 w 10014"/>
              <a:gd name="connsiteY11" fmla="*/ 4256 h 10000"/>
              <a:gd name="connsiteX12" fmla="*/ 9516 w 10014"/>
              <a:gd name="connsiteY12" fmla="*/ 4494 h 10000"/>
              <a:gd name="connsiteX13" fmla="*/ 9817 w 10014"/>
              <a:gd name="connsiteY13" fmla="*/ 4800 h 10000"/>
              <a:gd name="connsiteX14" fmla="*/ 10014 w 10014"/>
              <a:gd name="connsiteY14" fmla="*/ 4997 h 10000"/>
              <a:gd name="connsiteX15" fmla="*/ 9863 w 10014"/>
              <a:gd name="connsiteY15" fmla="*/ 5173 h 10000"/>
              <a:gd name="connsiteX16" fmla="*/ 9648 w 10014"/>
              <a:gd name="connsiteY16" fmla="*/ 5400 h 10000"/>
              <a:gd name="connsiteX17" fmla="*/ 9442 w 10014"/>
              <a:gd name="connsiteY17" fmla="*/ 5610 h 10000"/>
              <a:gd name="connsiteX18" fmla="*/ 9184 w 10014"/>
              <a:gd name="connsiteY18" fmla="*/ 5866 h 10000"/>
              <a:gd name="connsiteX19" fmla="*/ 8854 w 10014"/>
              <a:gd name="connsiteY19" fmla="*/ 6164 h 10000"/>
              <a:gd name="connsiteX20" fmla="*/ 8685 w 10014"/>
              <a:gd name="connsiteY20" fmla="*/ 6318 h 10000"/>
              <a:gd name="connsiteX21" fmla="*/ 8430 w 10014"/>
              <a:gd name="connsiteY21" fmla="*/ 6540 h 10000"/>
              <a:gd name="connsiteX22" fmla="*/ 8206 w 10014"/>
              <a:gd name="connsiteY22" fmla="*/ 6735 h 10000"/>
              <a:gd name="connsiteX23" fmla="*/ 7956 w 10014"/>
              <a:gd name="connsiteY23" fmla="*/ 6933 h 10000"/>
              <a:gd name="connsiteX24" fmla="*/ 7601 w 10014"/>
              <a:gd name="connsiteY24" fmla="*/ 7208 h 10000"/>
              <a:gd name="connsiteX25" fmla="*/ 7224 w 10014"/>
              <a:gd name="connsiteY25" fmla="*/ 7493 h 10000"/>
              <a:gd name="connsiteX26" fmla="*/ 6847 w 10014"/>
              <a:gd name="connsiteY26" fmla="*/ 7759 h 10000"/>
              <a:gd name="connsiteX27" fmla="*/ 6478 w 10014"/>
              <a:gd name="connsiteY27" fmla="*/ 8005 h 10000"/>
              <a:gd name="connsiteX28" fmla="*/ 5981 w 10014"/>
              <a:gd name="connsiteY28" fmla="*/ 8319 h 10000"/>
              <a:gd name="connsiteX29" fmla="*/ 5551 w 10014"/>
              <a:gd name="connsiteY29" fmla="*/ 8575 h 10000"/>
              <a:gd name="connsiteX30" fmla="*/ 5195 w 10014"/>
              <a:gd name="connsiteY30" fmla="*/ 8761 h 10000"/>
              <a:gd name="connsiteX31" fmla="*/ 4800 w 10014"/>
              <a:gd name="connsiteY31" fmla="*/ 8948 h 10000"/>
              <a:gd name="connsiteX32" fmla="*/ 4384 w 10014"/>
              <a:gd name="connsiteY32" fmla="*/ 9125 h 10000"/>
              <a:gd name="connsiteX33" fmla="*/ 3960 w 10014"/>
              <a:gd name="connsiteY33" fmla="*/ 9282 h 10000"/>
              <a:gd name="connsiteX34" fmla="*/ 3378 w 10014"/>
              <a:gd name="connsiteY34" fmla="*/ 9466 h 10000"/>
              <a:gd name="connsiteX35" fmla="*/ 2671 w 10014"/>
              <a:gd name="connsiteY35" fmla="*/ 9645 h 10000"/>
              <a:gd name="connsiteX36" fmla="*/ 2297 w 10014"/>
              <a:gd name="connsiteY36" fmla="*/ 9724 h 10000"/>
              <a:gd name="connsiteX37" fmla="*/ 1538 w 10014"/>
              <a:gd name="connsiteY37" fmla="*/ 9852 h 10000"/>
              <a:gd name="connsiteX38" fmla="*/ 1030 w 10014"/>
              <a:gd name="connsiteY38" fmla="*/ 9920 h 10000"/>
              <a:gd name="connsiteX39" fmla="*/ 573 w 10014"/>
              <a:gd name="connsiteY39" fmla="*/ 9972 h 10000"/>
              <a:gd name="connsiteX40" fmla="*/ 197 w 10014"/>
              <a:gd name="connsiteY40" fmla="*/ 10000 h 10000"/>
              <a:gd name="connsiteX41" fmla="*/ 30 w 10014"/>
              <a:gd name="connsiteY41" fmla="*/ 9999 h 10000"/>
              <a:gd name="connsiteX42" fmla="*/ 22 w 10014"/>
              <a:gd name="connsiteY42" fmla="*/ 9201 h 10000"/>
              <a:gd name="connsiteX43" fmla="*/ 22 w 10014"/>
              <a:gd name="connsiteY43" fmla="*/ 8650 h 10000"/>
              <a:gd name="connsiteX44" fmla="*/ 22 w 10014"/>
              <a:gd name="connsiteY44" fmla="*/ 6881 h 10000"/>
              <a:gd name="connsiteX45" fmla="*/ 21 w 10014"/>
              <a:gd name="connsiteY45" fmla="*/ 4264 h 10000"/>
              <a:gd name="connsiteX46" fmla="*/ 14 w 10014"/>
              <a:gd name="connsiteY46" fmla="*/ 3 h 10000"/>
              <a:gd name="connsiteX47" fmla="*/ 248 w 10014"/>
              <a:gd name="connsiteY47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3872 w 10014"/>
              <a:gd name="connsiteY9" fmla="*/ 700 h 10000"/>
              <a:gd name="connsiteX10" fmla="*/ 9287 w 10014"/>
              <a:gd name="connsiteY10" fmla="*/ 4256 h 10000"/>
              <a:gd name="connsiteX11" fmla="*/ 9516 w 10014"/>
              <a:gd name="connsiteY11" fmla="*/ 4494 h 10000"/>
              <a:gd name="connsiteX12" fmla="*/ 9817 w 10014"/>
              <a:gd name="connsiteY12" fmla="*/ 4800 h 10000"/>
              <a:gd name="connsiteX13" fmla="*/ 10014 w 10014"/>
              <a:gd name="connsiteY13" fmla="*/ 4997 h 10000"/>
              <a:gd name="connsiteX14" fmla="*/ 9863 w 10014"/>
              <a:gd name="connsiteY14" fmla="*/ 5173 h 10000"/>
              <a:gd name="connsiteX15" fmla="*/ 9648 w 10014"/>
              <a:gd name="connsiteY15" fmla="*/ 5400 h 10000"/>
              <a:gd name="connsiteX16" fmla="*/ 9442 w 10014"/>
              <a:gd name="connsiteY16" fmla="*/ 5610 h 10000"/>
              <a:gd name="connsiteX17" fmla="*/ 9184 w 10014"/>
              <a:gd name="connsiteY17" fmla="*/ 5866 h 10000"/>
              <a:gd name="connsiteX18" fmla="*/ 8854 w 10014"/>
              <a:gd name="connsiteY18" fmla="*/ 6164 h 10000"/>
              <a:gd name="connsiteX19" fmla="*/ 8685 w 10014"/>
              <a:gd name="connsiteY19" fmla="*/ 6318 h 10000"/>
              <a:gd name="connsiteX20" fmla="*/ 8430 w 10014"/>
              <a:gd name="connsiteY20" fmla="*/ 6540 h 10000"/>
              <a:gd name="connsiteX21" fmla="*/ 8206 w 10014"/>
              <a:gd name="connsiteY21" fmla="*/ 6735 h 10000"/>
              <a:gd name="connsiteX22" fmla="*/ 7956 w 10014"/>
              <a:gd name="connsiteY22" fmla="*/ 6933 h 10000"/>
              <a:gd name="connsiteX23" fmla="*/ 7601 w 10014"/>
              <a:gd name="connsiteY23" fmla="*/ 7208 h 10000"/>
              <a:gd name="connsiteX24" fmla="*/ 7224 w 10014"/>
              <a:gd name="connsiteY24" fmla="*/ 7493 h 10000"/>
              <a:gd name="connsiteX25" fmla="*/ 6847 w 10014"/>
              <a:gd name="connsiteY25" fmla="*/ 7759 h 10000"/>
              <a:gd name="connsiteX26" fmla="*/ 6478 w 10014"/>
              <a:gd name="connsiteY26" fmla="*/ 8005 h 10000"/>
              <a:gd name="connsiteX27" fmla="*/ 5981 w 10014"/>
              <a:gd name="connsiteY27" fmla="*/ 8319 h 10000"/>
              <a:gd name="connsiteX28" fmla="*/ 5551 w 10014"/>
              <a:gd name="connsiteY28" fmla="*/ 8575 h 10000"/>
              <a:gd name="connsiteX29" fmla="*/ 5195 w 10014"/>
              <a:gd name="connsiteY29" fmla="*/ 8761 h 10000"/>
              <a:gd name="connsiteX30" fmla="*/ 4800 w 10014"/>
              <a:gd name="connsiteY30" fmla="*/ 8948 h 10000"/>
              <a:gd name="connsiteX31" fmla="*/ 4384 w 10014"/>
              <a:gd name="connsiteY31" fmla="*/ 9125 h 10000"/>
              <a:gd name="connsiteX32" fmla="*/ 3960 w 10014"/>
              <a:gd name="connsiteY32" fmla="*/ 9282 h 10000"/>
              <a:gd name="connsiteX33" fmla="*/ 3378 w 10014"/>
              <a:gd name="connsiteY33" fmla="*/ 9466 h 10000"/>
              <a:gd name="connsiteX34" fmla="*/ 2671 w 10014"/>
              <a:gd name="connsiteY34" fmla="*/ 9645 h 10000"/>
              <a:gd name="connsiteX35" fmla="*/ 2297 w 10014"/>
              <a:gd name="connsiteY35" fmla="*/ 9724 h 10000"/>
              <a:gd name="connsiteX36" fmla="*/ 1538 w 10014"/>
              <a:gd name="connsiteY36" fmla="*/ 9852 h 10000"/>
              <a:gd name="connsiteX37" fmla="*/ 1030 w 10014"/>
              <a:gd name="connsiteY37" fmla="*/ 9920 h 10000"/>
              <a:gd name="connsiteX38" fmla="*/ 573 w 10014"/>
              <a:gd name="connsiteY38" fmla="*/ 9972 h 10000"/>
              <a:gd name="connsiteX39" fmla="*/ 197 w 10014"/>
              <a:gd name="connsiteY39" fmla="*/ 10000 h 10000"/>
              <a:gd name="connsiteX40" fmla="*/ 30 w 10014"/>
              <a:gd name="connsiteY40" fmla="*/ 9999 h 10000"/>
              <a:gd name="connsiteX41" fmla="*/ 22 w 10014"/>
              <a:gd name="connsiteY41" fmla="*/ 9201 h 10000"/>
              <a:gd name="connsiteX42" fmla="*/ 22 w 10014"/>
              <a:gd name="connsiteY42" fmla="*/ 8650 h 10000"/>
              <a:gd name="connsiteX43" fmla="*/ 22 w 10014"/>
              <a:gd name="connsiteY43" fmla="*/ 6881 h 10000"/>
              <a:gd name="connsiteX44" fmla="*/ 21 w 10014"/>
              <a:gd name="connsiteY44" fmla="*/ 4264 h 10000"/>
              <a:gd name="connsiteX45" fmla="*/ 14 w 10014"/>
              <a:gd name="connsiteY45" fmla="*/ 3 h 10000"/>
              <a:gd name="connsiteX46" fmla="*/ 248 w 10014"/>
              <a:gd name="connsiteY46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3313 w 10014"/>
              <a:gd name="connsiteY8" fmla="*/ 514 h 10000"/>
              <a:gd name="connsiteX9" fmla="*/ 9287 w 10014"/>
              <a:gd name="connsiteY9" fmla="*/ 4256 h 10000"/>
              <a:gd name="connsiteX10" fmla="*/ 9516 w 10014"/>
              <a:gd name="connsiteY10" fmla="*/ 4494 h 10000"/>
              <a:gd name="connsiteX11" fmla="*/ 9817 w 10014"/>
              <a:gd name="connsiteY11" fmla="*/ 4800 h 10000"/>
              <a:gd name="connsiteX12" fmla="*/ 10014 w 10014"/>
              <a:gd name="connsiteY12" fmla="*/ 4997 h 10000"/>
              <a:gd name="connsiteX13" fmla="*/ 9863 w 10014"/>
              <a:gd name="connsiteY13" fmla="*/ 5173 h 10000"/>
              <a:gd name="connsiteX14" fmla="*/ 9648 w 10014"/>
              <a:gd name="connsiteY14" fmla="*/ 5400 h 10000"/>
              <a:gd name="connsiteX15" fmla="*/ 9442 w 10014"/>
              <a:gd name="connsiteY15" fmla="*/ 5610 h 10000"/>
              <a:gd name="connsiteX16" fmla="*/ 9184 w 10014"/>
              <a:gd name="connsiteY16" fmla="*/ 5866 h 10000"/>
              <a:gd name="connsiteX17" fmla="*/ 8854 w 10014"/>
              <a:gd name="connsiteY17" fmla="*/ 6164 h 10000"/>
              <a:gd name="connsiteX18" fmla="*/ 8685 w 10014"/>
              <a:gd name="connsiteY18" fmla="*/ 6318 h 10000"/>
              <a:gd name="connsiteX19" fmla="*/ 8430 w 10014"/>
              <a:gd name="connsiteY19" fmla="*/ 6540 h 10000"/>
              <a:gd name="connsiteX20" fmla="*/ 8206 w 10014"/>
              <a:gd name="connsiteY20" fmla="*/ 6735 h 10000"/>
              <a:gd name="connsiteX21" fmla="*/ 7956 w 10014"/>
              <a:gd name="connsiteY21" fmla="*/ 6933 h 10000"/>
              <a:gd name="connsiteX22" fmla="*/ 7601 w 10014"/>
              <a:gd name="connsiteY22" fmla="*/ 7208 h 10000"/>
              <a:gd name="connsiteX23" fmla="*/ 7224 w 10014"/>
              <a:gd name="connsiteY23" fmla="*/ 7493 h 10000"/>
              <a:gd name="connsiteX24" fmla="*/ 6847 w 10014"/>
              <a:gd name="connsiteY24" fmla="*/ 7759 h 10000"/>
              <a:gd name="connsiteX25" fmla="*/ 6478 w 10014"/>
              <a:gd name="connsiteY25" fmla="*/ 8005 h 10000"/>
              <a:gd name="connsiteX26" fmla="*/ 5981 w 10014"/>
              <a:gd name="connsiteY26" fmla="*/ 8319 h 10000"/>
              <a:gd name="connsiteX27" fmla="*/ 5551 w 10014"/>
              <a:gd name="connsiteY27" fmla="*/ 8575 h 10000"/>
              <a:gd name="connsiteX28" fmla="*/ 5195 w 10014"/>
              <a:gd name="connsiteY28" fmla="*/ 8761 h 10000"/>
              <a:gd name="connsiteX29" fmla="*/ 4800 w 10014"/>
              <a:gd name="connsiteY29" fmla="*/ 8948 h 10000"/>
              <a:gd name="connsiteX30" fmla="*/ 4384 w 10014"/>
              <a:gd name="connsiteY30" fmla="*/ 9125 h 10000"/>
              <a:gd name="connsiteX31" fmla="*/ 3960 w 10014"/>
              <a:gd name="connsiteY31" fmla="*/ 9282 h 10000"/>
              <a:gd name="connsiteX32" fmla="*/ 3378 w 10014"/>
              <a:gd name="connsiteY32" fmla="*/ 9466 h 10000"/>
              <a:gd name="connsiteX33" fmla="*/ 2671 w 10014"/>
              <a:gd name="connsiteY33" fmla="*/ 9645 h 10000"/>
              <a:gd name="connsiteX34" fmla="*/ 2297 w 10014"/>
              <a:gd name="connsiteY34" fmla="*/ 9724 h 10000"/>
              <a:gd name="connsiteX35" fmla="*/ 1538 w 10014"/>
              <a:gd name="connsiteY35" fmla="*/ 9852 h 10000"/>
              <a:gd name="connsiteX36" fmla="*/ 1030 w 10014"/>
              <a:gd name="connsiteY36" fmla="*/ 9920 h 10000"/>
              <a:gd name="connsiteX37" fmla="*/ 573 w 10014"/>
              <a:gd name="connsiteY37" fmla="*/ 9972 h 10000"/>
              <a:gd name="connsiteX38" fmla="*/ 197 w 10014"/>
              <a:gd name="connsiteY38" fmla="*/ 10000 h 10000"/>
              <a:gd name="connsiteX39" fmla="*/ 30 w 10014"/>
              <a:gd name="connsiteY39" fmla="*/ 9999 h 10000"/>
              <a:gd name="connsiteX40" fmla="*/ 22 w 10014"/>
              <a:gd name="connsiteY40" fmla="*/ 9201 h 10000"/>
              <a:gd name="connsiteX41" fmla="*/ 22 w 10014"/>
              <a:gd name="connsiteY41" fmla="*/ 8650 h 10000"/>
              <a:gd name="connsiteX42" fmla="*/ 22 w 10014"/>
              <a:gd name="connsiteY42" fmla="*/ 6881 h 10000"/>
              <a:gd name="connsiteX43" fmla="*/ 21 w 10014"/>
              <a:gd name="connsiteY43" fmla="*/ 4264 h 10000"/>
              <a:gd name="connsiteX44" fmla="*/ 14 w 10014"/>
              <a:gd name="connsiteY44" fmla="*/ 3 h 10000"/>
              <a:gd name="connsiteX45" fmla="*/ 248 w 10014"/>
              <a:gd name="connsiteY45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2145 w 10014"/>
              <a:gd name="connsiteY5" fmla="*/ 223 h 10000"/>
              <a:gd name="connsiteX6" fmla="*/ 2463 w 10014"/>
              <a:gd name="connsiteY6" fmla="*/ 288 h 10000"/>
              <a:gd name="connsiteX7" fmla="*/ 2926 w 10014"/>
              <a:gd name="connsiteY7" fmla="*/ 406 h 10000"/>
              <a:gd name="connsiteX8" fmla="*/ 9287 w 10014"/>
              <a:gd name="connsiteY8" fmla="*/ 4256 h 10000"/>
              <a:gd name="connsiteX9" fmla="*/ 9516 w 10014"/>
              <a:gd name="connsiteY9" fmla="*/ 4494 h 10000"/>
              <a:gd name="connsiteX10" fmla="*/ 9817 w 10014"/>
              <a:gd name="connsiteY10" fmla="*/ 4800 h 10000"/>
              <a:gd name="connsiteX11" fmla="*/ 10014 w 10014"/>
              <a:gd name="connsiteY11" fmla="*/ 4997 h 10000"/>
              <a:gd name="connsiteX12" fmla="*/ 9863 w 10014"/>
              <a:gd name="connsiteY12" fmla="*/ 5173 h 10000"/>
              <a:gd name="connsiteX13" fmla="*/ 9648 w 10014"/>
              <a:gd name="connsiteY13" fmla="*/ 5400 h 10000"/>
              <a:gd name="connsiteX14" fmla="*/ 9442 w 10014"/>
              <a:gd name="connsiteY14" fmla="*/ 5610 h 10000"/>
              <a:gd name="connsiteX15" fmla="*/ 9184 w 10014"/>
              <a:gd name="connsiteY15" fmla="*/ 5866 h 10000"/>
              <a:gd name="connsiteX16" fmla="*/ 8854 w 10014"/>
              <a:gd name="connsiteY16" fmla="*/ 6164 h 10000"/>
              <a:gd name="connsiteX17" fmla="*/ 8685 w 10014"/>
              <a:gd name="connsiteY17" fmla="*/ 6318 h 10000"/>
              <a:gd name="connsiteX18" fmla="*/ 8430 w 10014"/>
              <a:gd name="connsiteY18" fmla="*/ 6540 h 10000"/>
              <a:gd name="connsiteX19" fmla="*/ 8206 w 10014"/>
              <a:gd name="connsiteY19" fmla="*/ 6735 h 10000"/>
              <a:gd name="connsiteX20" fmla="*/ 7956 w 10014"/>
              <a:gd name="connsiteY20" fmla="*/ 6933 h 10000"/>
              <a:gd name="connsiteX21" fmla="*/ 7601 w 10014"/>
              <a:gd name="connsiteY21" fmla="*/ 7208 h 10000"/>
              <a:gd name="connsiteX22" fmla="*/ 7224 w 10014"/>
              <a:gd name="connsiteY22" fmla="*/ 7493 h 10000"/>
              <a:gd name="connsiteX23" fmla="*/ 6847 w 10014"/>
              <a:gd name="connsiteY23" fmla="*/ 7759 h 10000"/>
              <a:gd name="connsiteX24" fmla="*/ 6478 w 10014"/>
              <a:gd name="connsiteY24" fmla="*/ 8005 h 10000"/>
              <a:gd name="connsiteX25" fmla="*/ 5981 w 10014"/>
              <a:gd name="connsiteY25" fmla="*/ 8319 h 10000"/>
              <a:gd name="connsiteX26" fmla="*/ 5551 w 10014"/>
              <a:gd name="connsiteY26" fmla="*/ 8575 h 10000"/>
              <a:gd name="connsiteX27" fmla="*/ 5195 w 10014"/>
              <a:gd name="connsiteY27" fmla="*/ 8761 h 10000"/>
              <a:gd name="connsiteX28" fmla="*/ 4800 w 10014"/>
              <a:gd name="connsiteY28" fmla="*/ 8948 h 10000"/>
              <a:gd name="connsiteX29" fmla="*/ 4384 w 10014"/>
              <a:gd name="connsiteY29" fmla="*/ 9125 h 10000"/>
              <a:gd name="connsiteX30" fmla="*/ 3960 w 10014"/>
              <a:gd name="connsiteY30" fmla="*/ 9282 h 10000"/>
              <a:gd name="connsiteX31" fmla="*/ 3378 w 10014"/>
              <a:gd name="connsiteY31" fmla="*/ 9466 h 10000"/>
              <a:gd name="connsiteX32" fmla="*/ 2671 w 10014"/>
              <a:gd name="connsiteY32" fmla="*/ 9645 h 10000"/>
              <a:gd name="connsiteX33" fmla="*/ 2297 w 10014"/>
              <a:gd name="connsiteY33" fmla="*/ 9724 h 10000"/>
              <a:gd name="connsiteX34" fmla="*/ 1538 w 10014"/>
              <a:gd name="connsiteY34" fmla="*/ 9852 h 10000"/>
              <a:gd name="connsiteX35" fmla="*/ 1030 w 10014"/>
              <a:gd name="connsiteY35" fmla="*/ 9920 h 10000"/>
              <a:gd name="connsiteX36" fmla="*/ 573 w 10014"/>
              <a:gd name="connsiteY36" fmla="*/ 9972 h 10000"/>
              <a:gd name="connsiteX37" fmla="*/ 197 w 10014"/>
              <a:gd name="connsiteY37" fmla="*/ 10000 h 10000"/>
              <a:gd name="connsiteX38" fmla="*/ 30 w 10014"/>
              <a:gd name="connsiteY38" fmla="*/ 9999 h 10000"/>
              <a:gd name="connsiteX39" fmla="*/ 22 w 10014"/>
              <a:gd name="connsiteY39" fmla="*/ 9201 h 10000"/>
              <a:gd name="connsiteX40" fmla="*/ 22 w 10014"/>
              <a:gd name="connsiteY40" fmla="*/ 8650 h 10000"/>
              <a:gd name="connsiteX41" fmla="*/ 22 w 10014"/>
              <a:gd name="connsiteY41" fmla="*/ 6881 h 10000"/>
              <a:gd name="connsiteX42" fmla="*/ 21 w 10014"/>
              <a:gd name="connsiteY42" fmla="*/ 4264 h 10000"/>
              <a:gd name="connsiteX43" fmla="*/ 14 w 10014"/>
              <a:gd name="connsiteY43" fmla="*/ 3 h 10000"/>
              <a:gd name="connsiteX44" fmla="*/ 248 w 10014"/>
              <a:gd name="connsiteY44" fmla="*/ 0 h 10000"/>
              <a:gd name="connsiteX0" fmla="*/ 248 w 10014"/>
              <a:gd name="connsiteY0" fmla="*/ 23 h 10023"/>
              <a:gd name="connsiteX1" fmla="*/ 619 w 10014"/>
              <a:gd name="connsiteY1" fmla="*/ 50 h 10023"/>
              <a:gd name="connsiteX2" fmla="*/ 943 w 10014"/>
              <a:gd name="connsiteY2" fmla="*/ 75 h 10023"/>
              <a:gd name="connsiteX3" fmla="*/ 1386 w 10014"/>
              <a:gd name="connsiteY3" fmla="*/ 124 h 10023"/>
              <a:gd name="connsiteX4" fmla="*/ 1849 w 10014"/>
              <a:gd name="connsiteY4" fmla="*/ 193 h 10023"/>
              <a:gd name="connsiteX5" fmla="*/ 2145 w 10014"/>
              <a:gd name="connsiteY5" fmla="*/ 246 h 10023"/>
              <a:gd name="connsiteX6" fmla="*/ 2463 w 10014"/>
              <a:gd name="connsiteY6" fmla="*/ 311 h 10023"/>
              <a:gd name="connsiteX7" fmla="*/ 9287 w 10014"/>
              <a:gd name="connsiteY7" fmla="*/ 4279 h 10023"/>
              <a:gd name="connsiteX8" fmla="*/ 9516 w 10014"/>
              <a:gd name="connsiteY8" fmla="*/ 4517 h 10023"/>
              <a:gd name="connsiteX9" fmla="*/ 9817 w 10014"/>
              <a:gd name="connsiteY9" fmla="*/ 4823 h 10023"/>
              <a:gd name="connsiteX10" fmla="*/ 10014 w 10014"/>
              <a:gd name="connsiteY10" fmla="*/ 5020 h 10023"/>
              <a:gd name="connsiteX11" fmla="*/ 9863 w 10014"/>
              <a:gd name="connsiteY11" fmla="*/ 5196 h 10023"/>
              <a:gd name="connsiteX12" fmla="*/ 9648 w 10014"/>
              <a:gd name="connsiteY12" fmla="*/ 5423 h 10023"/>
              <a:gd name="connsiteX13" fmla="*/ 9442 w 10014"/>
              <a:gd name="connsiteY13" fmla="*/ 5633 h 10023"/>
              <a:gd name="connsiteX14" fmla="*/ 9184 w 10014"/>
              <a:gd name="connsiteY14" fmla="*/ 5889 h 10023"/>
              <a:gd name="connsiteX15" fmla="*/ 8854 w 10014"/>
              <a:gd name="connsiteY15" fmla="*/ 6187 h 10023"/>
              <a:gd name="connsiteX16" fmla="*/ 8685 w 10014"/>
              <a:gd name="connsiteY16" fmla="*/ 6341 h 10023"/>
              <a:gd name="connsiteX17" fmla="*/ 8430 w 10014"/>
              <a:gd name="connsiteY17" fmla="*/ 6563 h 10023"/>
              <a:gd name="connsiteX18" fmla="*/ 8206 w 10014"/>
              <a:gd name="connsiteY18" fmla="*/ 6758 h 10023"/>
              <a:gd name="connsiteX19" fmla="*/ 7956 w 10014"/>
              <a:gd name="connsiteY19" fmla="*/ 6956 h 10023"/>
              <a:gd name="connsiteX20" fmla="*/ 7601 w 10014"/>
              <a:gd name="connsiteY20" fmla="*/ 7231 h 10023"/>
              <a:gd name="connsiteX21" fmla="*/ 7224 w 10014"/>
              <a:gd name="connsiteY21" fmla="*/ 7516 h 10023"/>
              <a:gd name="connsiteX22" fmla="*/ 6847 w 10014"/>
              <a:gd name="connsiteY22" fmla="*/ 7782 h 10023"/>
              <a:gd name="connsiteX23" fmla="*/ 6478 w 10014"/>
              <a:gd name="connsiteY23" fmla="*/ 8028 h 10023"/>
              <a:gd name="connsiteX24" fmla="*/ 5981 w 10014"/>
              <a:gd name="connsiteY24" fmla="*/ 8342 h 10023"/>
              <a:gd name="connsiteX25" fmla="*/ 5551 w 10014"/>
              <a:gd name="connsiteY25" fmla="*/ 8598 h 10023"/>
              <a:gd name="connsiteX26" fmla="*/ 5195 w 10014"/>
              <a:gd name="connsiteY26" fmla="*/ 8784 h 10023"/>
              <a:gd name="connsiteX27" fmla="*/ 4800 w 10014"/>
              <a:gd name="connsiteY27" fmla="*/ 8971 h 10023"/>
              <a:gd name="connsiteX28" fmla="*/ 4384 w 10014"/>
              <a:gd name="connsiteY28" fmla="*/ 9148 h 10023"/>
              <a:gd name="connsiteX29" fmla="*/ 3960 w 10014"/>
              <a:gd name="connsiteY29" fmla="*/ 9305 h 10023"/>
              <a:gd name="connsiteX30" fmla="*/ 3378 w 10014"/>
              <a:gd name="connsiteY30" fmla="*/ 9489 h 10023"/>
              <a:gd name="connsiteX31" fmla="*/ 2671 w 10014"/>
              <a:gd name="connsiteY31" fmla="*/ 9668 h 10023"/>
              <a:gd name="connsiteX32" fmla="*/ 2297 w 10014"/>
              <a:gd name="connsiteY32" fmla="*/ 9747 h 10023"/>
              <a:gd name="connsiteX33" fmla="*/ 1538 w 10014"/>
              <a:gd name="connsiteY33" fmla="*/ 9875 h 10023"/>
              <a:gd name="connsiteX34" fmla="*/ 1030 w 10014"/>
              <a:gd name="connsiteY34" fmla="*/ 9943 h 10023"/>
              <a:gd name="connsiteX35" fmla="*/ 573 w 10014"/>
              <a:gd name="connsiteY35" fmla="*/ 9995 h 10023"/>
              <a:gd name="connsiteX36" fmla="*/ 197 w 10014"/>
              <a:gd name="connsiteY36" fmla="*/ 10023 h 10023"/>
              <a:gd name="connsiteX37" fmla="*/ 30 w 10014"/>
              <a:gd name="connsiteY37" fmla="*/ 10022 h 10023"/>
              <a:gd name="connsiteX38" fmla="*/ 22 w 10014"/>
              <a:gd name="connsiteY38" fmla="*/ 9224 h 10023"/>
              <a:gd name="connsiteX39" fmla="*/ 22 w 10014"/>
              <a:gd name="connsiteY39" fmla="*/ 8673 h 10023"/>
              <a:gd name="connsiteX40" fmla="*/ 22 w 10014"/>
              <a:gd name="connsiteY40" fmla="*/ 6904 h 10023"/>
              <a:gd name="connsiteX41" fmla="*/ 21 w 10014"/>
              <a:gd name="connsiteY41" fmla="*/ 4287 h 10023"/>
              <a:gd name="connsiteX42" fmla="*/ 14 w 10014"/>
              <a:gd name="connsiteY42" fmla="*/ 26 h 10023"/>
              <a:gd name="connsiteX43" fmla="*/ 248 w 10014"/>
              <a:gd name="connsiteY43" fmla="*/ 23 h 10023"/>
              <a:gd name="connsiteX0" fmla="*/ 248 w 10014"/>
              <a:gd name="connsiteY0" fmla="*/ 89 h 10089"/>
              <a:gd name="connsiteX1" fmla="*/ 619 w 10014"/>
              <a:gd name="connsiteY1" fmla="*/ 116 h 10089"/>
              <a:gd name="connsiteX2" fmla="*/ 943 w 10014"/>
              <a:gd name="connsiteY2" fmla="*/ 141 h 10089"/>
              <a:gd name="connsiteX3" fmla="*/ 1386 w 10014"/>
              <a:gd name="connsiteY3" fmla="*/ 190 h 10089"/>
              <a:gd name="connsiteX4" fmla="*/ 1849 w 10014"/>
              <a:gd name="connsiteY4" fmla="*/ 259 h 10089"/>
              <a:gd name="connsiteX5" fmla="*/ 2145 w 10014"/>
              <a:gd name="connsiteY5" fmla="*/ 312 h 10089"/>
              <a:gd name="connsiteX6" fmla="*/ 9287 w 10014"/>
              <a:gd name="connsiteY6" fmla="*/ 4345 h 10089"/>
              <a:gd name="connsiteX7" fmla="*/ 9516 w 10014"/>
              <a:gd name="connsiteY7" fmla="*/ 4583 h 10089"/>
              <a:gd name="connsiteX8" fmla="*/ 9817 w 10014"/>
              <a:gd name="connsiteY8" fmla="*/ 4889 h 10089"/>
              <a:gd name="connsiteX9" fmla="*/ 10014 w 10014"/>
              <a:gd name="connsiteY9" fmla="*/ 5086 h 10089"/>
              <a:gd name="connsiteX10" fmla="*/ 9863 w 10014"/>
              <a:gd name="connsiteY10" fmla="*/ 5262 h 10089"/>
              <a:gd name="connsiteX11" fmla="*/ 9648 w 10014"/>
              <a:gd name="connsiteY11" fmla="*/ 5489 h 10089"/>
              <a:gd name="connsiteX12" fmla="*/ 9442 w 10014"/>
              <a:gd name="connsiteY12" fmla="*/ 5699 h 10089"/>
              <a:gd name="connsiteX13" fmla="*/ 9184 w 10014"/>
              <a:gd name="connsiteY13" fmla="*/ 5955 h 10089"/>
              <a:gd name="connsiteX14" fmla="*/ 8854 w 10014"/>
              <a:gd name="connsiteY14" fmla="*/ 6253 h 10089"/>
              <a:gd name="connsiteX15" fmla="*/ 8685 w 10014"/>
              <a:gd name="connsiteY15" fmla="*/ 6407 h 10089"/>
              <a:gd name="connsiteX16" fmla="*/ 8430 w 10014"/>
              <a:gd name="connsiteY16" fmla="*/ 6629 h 10089"/>
              <a:gd name="connsiteX17" fmla="*/ 8206 w 10014"/>
              <a:gd name="connsiteY17" fmla="*/ 6824 h 10089"/>
              <a:gd name="connsiteX18" fmla="*/ 7956 w 10014"/>
              <a:gd name="connsiteY18" fmla="*/ 7022 h 10089"/>
              <a:gd name="connsiteX19" fmla="*/ 7601 w 10014"/>
              <a:gd name="connsiteY19" fmla="*/ 7297 h 10089"/>
              <a:gd name="connsiteX20" fmla="*/ 7224 w 10014"/>
              <a:gd name="connsiteY20" fmla="*/ 7582 h 10089"/>
              <a:gd name="connsiteX21" fmla="*/ 6847 w 10014"/>
              <a:gd name="connsiteY21" fmla="*/ 7848 h 10089"/>
              <a:gd name="connsiteX22" fmla="*/ 6478 w 10014"/>
              <a:gd name="connsiteY22" fmla="*/ 8094 h 10089"/>
              <a:gd name="connsiteX23" fmla="*/ 5981 w 10014"/>
              <a:gd name="connsiteY23" fmla="*/ 8408 h 10089"/>
              <a:gd name="connsiteX24" fmla="*/ 5551 w 10014"/>
              <a:gd name="connsiteY24" fmla="*/ 8664 h 10089"/>
              <a:gd name="connsiteX25" fmla="*/ 5195 w 10014"/>
              <a:gd name="connsiteY25" fmla="*/ 8850 h 10089"/>
              <a:gd name="connsiteX26" fmla="*/ 4800 w 10014"/>
              <a:gd name="connsiteY26" fmla="*/ 9037 h 10089"/>
              <a:gd name="connsiteX27" fmla="*/ 4384 w 10014"/>
              <a:gd name="connsiteY27" fmla="*/ 9214 h 10089"/>
              <a:gd name="connsiteX28" fmla="*/ 3960 w 10014"/>
              <a:gd name="connsiteY28" fmla="*/ 9371 h 10089"/>
              <a:gd name="connsiteX29" fmla="*/ 3378 w 10014"/>
              <a:gd name="connsiteY29" fmla="*/ 9555 h 10089"/>
              <a:gd name="connsiteX30" fmla="*/ 2671 w 10014"/>
              <a:gd name="connsiteY30" fmla="*/ 9734 h 10089"/>
              <a:gd name="connsiteX31" fmla="*/ 2297 w 10014"/>
              <a:gd name="connsiteY31" fmla="*/ 9813 h 10089"/>
              <a:gd name="connsiteX32" fmla="*/ 1538 w 10014"/>
              <a:gd name="connsiteY32" fmla="*/ 9941 h 10089"/>
              <a:gd name="connsiteX33" fmla="*/ 1030 w 10014"/>
              <a:gd name="connsiteY33" fmla="*/ 10009 h 10089"/>
              <a:gd name="connsiteX34" fmla="*/ 573 w 10014"/>
              <a:gd name="connsiteY34" fmla="*/ 10061 h 10089"/>
              <a:gd name="connsiteX35" fmla="*/ 197 w 10014"/>
              <a:gd name="connsiteY35" fmla="*/ 10089 h 10089"/>
              <a:gd name="connsiteX36" fmla="*/ 30 w 10014"/>
              <a:gd name="connsiteY36" fmla="*/ 10088 h 10089"/>
              <a:gd name="connsiteX37" fmla="*/ 22 w 10014"/>
              <a:gd name="connsiteY37" fmla="*/ 9290 h 10089"/>
              <a:gd name="connsiteX38" fmla="*/ 22 w 10014"/>
              <a:gd name="connsiteY38" fmla="*/ 8739 h 10089"/>
              <a:gd name="connsiteX39" fmla="*/ 22 w 10014"/>
              <a:gd name="connsiteY39" fmla="*/ 6970 h 10089"/>
              <a:gd name="connsiteX40" fmla="*/ 21 w 10014"/>
              <a:gd name="connsiteY40" fmla="*/ 4353 h 10089"/>
              <a:gd name="connsiteX41" fmla="*/ 14 w 10014"/>
              <a:gd name="connsiteY41" fmla="*/ 92 h 10089"/>
              <a:gd name="connsiteX42" fmla="*/ 248 w 10014"/>
              <a:gd name="connsiteY42" fmla="*/ 89 h 10089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1849 w 10014"/>
              <a:gd name="connsiteY4" fmla="*/ 170 h 10000"/>
              <a:gd name="connsiteX5" fmla="*/ 9287 w 10014"/>
              <a:gd name="connsiteY5" fmla="*/ 4256 h 10000"/>
              <a:gd name="connsiteX6" fmla="*/ 9516 w 10014"/>
              <a:gd name="connsiteY6" fmla="*/ 4494 h 10000"/>
              <a:gd name="connsiteX7" fmla="*/ 9817 w 10014"/>
              <a:gd name="connsiteY7" fmla="*/ 4800 h 10000"/>
              <a:gd name="connsiteX8" fmla="*/ 10014 w 10014"/>
              <a:gd name="connsiteY8" fmla="*/ 4997 h 10000"/>
              <a:gd name="connsiteX9" fmla="*/ 9863 w 10014"/>
              <a:gd name="connsiteY9" fmla="*/ 5173 h 10000"/>
              <a:gd name="connsiteX10" fmla="*/ 9648 w 10014"/>
              <a:gd name="connsiteY10" fmla="*/ 5400 h 10000"/>
              <a:gd name="connsiteX11" fmla="*/ 9442 w 10014"/>
              <a:gd name="connsiteY11" fmla="*/ 5610 h 10000"/>
              <a:gd name="connsiteX12" fmla="*/ 9184 w 10014"/>
              <a:gd name="connsiteY12" fmla="*/ 5866 h 10000"/>
              <a:gd name="connsiteX13" fmla="*/ 8854 w 10014"/>
              <a:gd name="connsiteY13" fmla="*/ 6164 h 10000"/>
              <a:gd name="connsiteX14" fmla="*/ 8685 w 10014"/>
              <a:gd name="connsiteY14" fmla="*/ 6318 h 10000"/>
              <a:gd name="connsiteX15" fmla="*/ 8430 w 10014"/>
              <a:gd name="connsiteY15" fmla="*/ 6540 h 10000"/>
              <a:gd name="connsiteX16" fmla="*/ 8206 w 10014"/>
              <a:gd name="connsiteY16" fmla="*/ 6735 h 10000"/>
              <a:gd name="connsiteX17" fmla="*/ 7956 w 10014"/>
              <a:gd name="connsiteY17" fmla="*/ 6933 h 10000"/>
              <a:gd name="connsiteX18" fmla="*/ 7601 w 10014"/>
              <a:gd name="connsiteY18" fmla="*/ 7208 h 10000"/>
              <a:gd name="connsiteX19" fmla="*/ 7224 w 10014"/>
              <a:gd name="connsiteY19" fmla="*/ 7493 h 10000"/>
              <a:gd name="connsiteX20" fmla="*/ 6847 w 10014"/>
              <a:gd name="connsiteY20" fmla="*/ 7759 h 10000"/>
              <a:gd name="connsiteX21" fmla="*/ 6478 w 10014"/>
              <a:gd name="connsiteY21" fmla="*/ 8005 h 10000"/>
              <a:gd name="connsiteX22" fmla="*/ 5981 w 10014"/>
              <a:gd name="connsiteY22" fmla="*/ 8319 h 10000"/>
              <a:gd name="connsiteX23" fmla="*/ 5551 w 10014"/>
              <a:gd name="connsiteY23" fmla="*/ 8575 h 10000"/>
              <a:gd name="connsiteX24" fmla="*/ 5195 w 10014"/>
              <a:gd name="connsiteY24" fmla="*/ 8761 h 10000"/>
              <a:gd name="connsiteX25" fmla="*/ 4800 w 10014"/>
              <a:gd name="connsiteY25" fmla="*/ 8948 h 10000"/>
              <a:gd name="connsiteX26" fmla="*/ 4384 w 10014"/>
              <a:gd name="connsiteY26" fmla="*/ 9125 h 10000"/>
              <a:gd name="connsiteX27" fmla="*/ 3960 w 10014"/>
              <a:gd name="connsiteY27" fmla="*/ 9282 h 10000"/>
              <a:gd name="connsiteX28" fmla="*/ 3378 w 10014"/>
              <a:gd name="connsiteY28" fmla="*/ 9466 h 10000"/>
              <a:gd name="connsiteX29" fmla="*/ 2671 w 10014"/>
              <a:gd name="connsiteY29" fmla="*/ 9645 h 10000"/>
              <a:gd name="connsiteX30" fmla="*/ 2297 w 10014"/>
              <a:gd name="connsiteY30" fmla="*/ 9724 h 10000"/>
              <a:gd name="connsiteX31" fmla="*/ 1538 w 10014"/>
              <a:gd name="connsiteY31" fmla="*/ 9852 h 10000"/>
              <a:gd name="connsiteX32" fmla="*/ 1030 w 10014"/>
              <a:gd name="connsiteY32" fmla="*/ 9920 h 10000"/>
              <a:gd name="connsiteX33" fmla="*/ 573 w 10014"/>
              <a:gd name="connsiteY33" fmla="*/ 9972 h 10000"/>
              <a:gd name="connsiteX34" fmla="*/ 197 w 10014"/>
              <a:gd name="connsiteY34" fmla="*/ 10000 h 10000"/>
              <a:gd name="connsiteX35" fmla="*/ 30 w 10014"/>
              <a:gd name="connsiteY35" fmla="*/ 9999 h 10000"/>
              <a:gd name="connsiteX36" fmla="*/ 22 w 10014"/>
              <a:gd name="connsiteY36" fmla="*/ 9201 h 10000"/>
              <a:gd name="connsiteX37" fmla="*/ 22 w 10014"/>
              <a:gd name="connsiteY37" fmla="*/ 8650 h 10000"/>
              <a:gd name="connsiteX38" fmla="*/ 22 w 10014"/>
              <a:gd name="connsiteY38" fmla="*/ 6881 h 10000"/>
              <a:gd name="connsiteX39" fmla="*/ 21 w 10014"/>
              <a:gd name="connsiteY39" fmla="*/ 4264 h 10000"/>
              <a:gd name="connsiteX40" fmla="*/ 14 w 10014"/>
              <a:gd name="connsiteY40" fmla="*/ 3 h 10000"/>
              <a:gd name="connsiteX41" fmla="*/ 248 w 10014"/>
              <a:gd name="connsiteY41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1386 w 10014"/>
              <a:gd name="connsiteY3" fmla="*/ 101 h 10000"/>
              <a:gd name="connsiteX4" fmla="*/ 9287 w 10014"/>
              <a:gd name="connsiteY4" fmla="*/ 4256 h 10000"/>
              <a:gd name="connsiteX5" fmla="*/ 9516 w 10014"/>
              <a:gd name="connsiteY5" fmla="*/ 4494 h 10000"/>
              <a:gd name="connsiteX6" fmla="*/ 9817 w 10014"/>
              <a:gd name="connsiteY6" fmla="*/ 4800 h 10000"/>
              <a:gd name="connsiteX7" fmla="*/ 10014 w 10014"/>
              <a:gd name="connsiteY7" fmla="*/ 4997 h 10000"/>
              <a:gd name="connsiteX8" fmla="*/ 9863 w 10014"/>
              <a:gd name="connsiteY8" fmla="*/ 5173 h 10000"/>
              <a:gd name="connsiteX9" fmla="*/ 9648 w 10014"/>
              <a:gd name="connsiteY9" fmla="*/ 5400 h 10000"/>
              <a:gd name="connsiteX10" fmla="*/ 9442 w 10014"/>
              <a:gd name="connsiteY10" fmla="*/ 5610 h 10000"/>
              <a:gd name="connsiteX11" fmla="*/ 9184 w 10014"/>
              <a:gd name="connsiteY11" fmla="*/ 5866 h 10000"/>
              <a:gd name="connsiteX12" fmla="*/ 8854 w 10014"/>
              <a:gd name="connsiteY12" fmla="*/ 6164 h 10000"/>
              <a:gd name="connsiteX13" fmla="*/ 8685 w 10014"/>
              <a:gd name="connsiteY13" fmla="*/ 6318 h 10000"/>
              <a:gd name="connsiteX14" fmla="*/ 8430 w 10014"/>
              <a:gd name="connsiteY14" fmla="*/ 6540 h 10000"/>
              <a:gd name="connsiteX15" fmla="*/ 8206 w 10014"/>
              <a:gd name="connsiteY15" fmla="*/ 6735 h 10000"/>
              <a:gd name="connsiteX16" fmla="*/ 7956 w 10014"/>
              <a:gd name="connsiteY16" fmla="*/ 6933 h 10000"/>
              <a:gd name="connsiteX17" fmla="*/ 7601 w 10014"/>
              <a:gd name="connsiteY17" fmla="*/ 7208 h 10000"/>
              <a:gd name="connsiteX18" fmla="*/ 7224 w 10014"/>
              <a:gd name="connsiteY18" fmla="*/ 7493 h 10000"/>
              <a:gd name="connsiteX19" fmla="*/ 6847 w 10014"/>
              <a:gd name="connsiteY19" fmla="*/ 7759 h 10000"/>
              <a:gd name="connsiteX20" fmla="*/ 6478 w 10014"/>
              <a:gd name="connsiteY20" fmla="*/ 8005 h 10000"/>
              <a:gd name="connsiteX21" fmla="*/ 5981 w 10014"/>
              <a:gd name="connsiteY21" fmla="*/ 8319 h 10000"/>
              <a:gd name="connsiteX22" fmla="*/ 5551 w 10014"/>
              <a:gd name="connsiteY22" fmla="*/ 8575 h 10000"/>
              <a:gd name="connsiteX23" fmla="*/ 5195 w 10014"/>
              <a:gd name="connsiteY23" fmla="*/ 8761 h 10000"/>
              <a:gd name="connsiteX24" fmla="*/ 4800 w 10014"/>
              <a:gd name="connsiteY24" fmla="*/ 8948 h 10000"/>
              <a:gd name="connsiteX25" fmla="*/ 4384 w 10014"/>
              <a:gd name="connsiteY25" fmla="*/ 9125 h 10000"/>
              <a:gd name="connsiteX26" fmla="*/ 3960 w 10014"/>
              <a:gd name="connsiteY26" fmla="*/ 9282 h 10000"/>
              <a:gd name="connsiteX27" fmla="*/ 3378 w 10014"/>
              <a:gd name="connsiteY27" fmla="*/ 9466 h 10000"/>
              <a:gd name="connsiteX28" fmla="*/ 2671 w 10014"/>
              <a:gd name="connsiteY28" fmla="*/ 9645 h 10000"/>
              <a:gd name="connsiteX29" fmla="*/ 2297 w 10014"/>
              <a:gd name="connsiteY29" fmla="*/ 9724 h 10000"/>
              <a:gd name="connsiteX30" fmla="*/ 1538 w 10014"/>
              <a:gd name="connsiteY30" fmla="*/ 9852 h 10000"/>
              <a:gd name="connsiteX31" fmla="*/ 1030 w 10014"/>
              <a:gd name="connsiteY31" fmla="*/ 9920 h 10000"/>
              <a:gd name="connsiteX32" fmla="*/ 573 w 10014"/>
              <a:gd name="connsiteY32" fmla="*/ 9972 h 10000"/>
              <a:gd name="connsiteX33" fmla="*/ 197 w 10014"/>
              <a:gd name="connsiteY33" fmla="*/ 10000 h 10000"/>
              <a:gd name="connsiteX34" fmla="*/ 30 w 10014"/>
              <a:gd name="connsiteY34" fmla="*/ 9999 h 10000"/>
              <a:gd name="connsiteX35" fmla="*/ 22 w 10014"/>
              <a:gd name="connsiteY35" fmla="*/ 9201 h 10000"/>
              <a:gd name="connsiteX36" fmla="*/ 22 w 10014"/>
              <a:gd name="connsiteY36" fmla="*/ 8650 h 10000"/>
              <a:gd name="connsiteX37" fmla="*/ 22 w 10014"/>
              <a:gd name="connsiteY37" fmla="*/ 6881 h 10000"/>
              <a:gd name="connsiteX38" fmla="*/ 21 w 10014"/>
              <a:gd name="connsiteY38" fmla="*/ 4264 h 10000"/>
              <a:gd name="connsiteX39" fmla="*/ 14 w 10014"/>
              <a:gd name="connsiteY39" fmla="*/ 3 h 10000"/>
              <a:gd name="connsiteX40" fmla="*/ 248 w 10014"/>
              <a:gd name="connsiteY40" fmla="*/ 0 h 10000"/>
              <a:gd name="connsiteX0" fmla="*/ 248 w 10014"/>
              <a:gd name="connsiteY0" fmla="*/ 0 h 10000"/>
              <a:gd name="connsiteX1" fmla="*/ 619 w 10014"/>
              <a:gd name="connsiteY1" fmla="*/ 27 h 10000"/>
              <a:gd name="connsiteX2" fmla="*/ 943 w 10014"/>
              <a:gd name="connsiteY2" fmla="*/ 52 h 10000"/>
              <a:gd name="connsiteX3" fmla="*/ 9287 w 10014"/>
              <a:gd name="connsiteY3" fmla="*/ 4256 h 10000"/>
              <a:gd name="connsiteX4" fmla="*/ 9516 w 10014"/>
              <a:gd name="connsiteY4" fmla="*/ 4494 h 10000"/>
              <a:gd name="connsiteX5" fmla="*/ 9817 w 10014"/>
              <a:gd name="connsiteY5" fmla="*/ 4800 h 10000"/>
              <a:gd name="connsiteX6" fmla="*/ 10014 w 10014"/>
              <a:gd name="connsiteY6" fmla="*/ 4997 h 10000"/>
              <a:gd name="connsiteX7" fmla="*/ 9863 w 10014"/>
              <a:gd name="connsiteY7" fmla="*/ 5173 h 10000"/>
              <a:gd name="connsiteX8" fmla="*/ 9648 w 10014"/>
              <a:gd name="connsiteY8" fmla="*/ 5400 h 10000"/>
              <a:gd name="connsiteX9" fmla="*/ 9442 w 10014"/>
              <a:gd name="connsiteY9" fmla="*/ 5610 h 10000"/>
              <a:gd name="connsiteX10" fmla="*/ 9184 w 10014"/>
              <a:gd name="connsiteY10" fmla="*/ 5866 h 10000"/>
              <a:gd name="connsiteX11" fmla="*/ 8854 w 10014"/>
              <a:gd name="connsiteY11" fmla="*/ 6164 h 10000"/>
              <a:gd name="connsiteX12" fmla="*/ 8685 w 10014"/>
              <a:gd name="connsiteY12" fmla="*/ 6318 h 10000"/>
              <a:gd name="connsiteX13" fmla="*/ 8430 w 10014"/>
              <a:gd name="connsiteY13" fmla="*/ 6540 h 10000"/>
              <a:gd name="connsiteX14" fmla="*/ 8206 w 10014"/>
              <a:gd name="connsiteY14" fmla="*/ 6735 h 10000"/>
              <a:gd name="connsiteX15" fmla="*/ 7956 w 10014"/>
              <a:gd name="connsiteY15" fmla="*/ 6933 h 10000"/>
              <a:gd name="connsiteX16" fmla="*/ 7601 w 10014"/>
              <a:gd name="connsiteY16" fmla="*/ 7208 h 10000"/>
              <a:gd name="connsiteX17" fmla="*/ 7224 w 10014"/>
              <a:gd name="connsiteY17" fmla="*/ 7493 h 10000"/>
              <a:gd name="connsiteX18" fmla="*/ 6847 w 10014"/>
              <a:gd name="connsiteY18" fmla="*/ 7759 h 10000"/>
              <a:gd name="connsiteX19" fmla="*/ 6478 w 10014"/>
              <a:gd name="connsiteY19" fmla="*/ 8005 h 10000"/>
              <a:gd name="connsiteX20" fmla="*/ 5981 w 10014"/>
              <a:gd name="connsiteY20" fmla="*/ 8319 h 10000"/>
              <a:gd name="connsiteX21" fmla="*/ 5551 w 10014"/>
              <a:gd name="connsiteY21" fmla="*/ 8575 h 10000"/>
              <a:gd name="connsiteX22" fmla="*/ 5195 w 10014"/>
              <a:gd name="connsiteY22" fmla="*/ 8761 h 10000"/>
              <a:gd name="connsiteX23" fmla="*/ 4800 w 10014"/>
              <a:gd name="connsiteY23" fmla="*/ 8948 h 10000"/>
              <a:gd name="connsiteX24" fmla="*/ 4384 w 10014"/>
              <a:gd name="connsiteY24" fmla="*/ 9125 h 10000"/>
              <a:gd name="connsiteX25" fmla="*/ 3960 w 10014"/>
              <a:gd name="connsiteY25" fmla="*/ 9282 h 10000"/>
              <a:gd name="connsiteX26" fmla="*/ 3378 w 10014"/>
              <a:gd name="connsiteY26" fmla="*/ 9466 h 10000"/>
              <a:gd name="connsiteX27" fmla="*/ 2671 w 10014"/>
              <a:gd name="connsiteY27" fmla="*/ 9645 h 10000"/>
              <a:gd name="connsiteX28" fmla="*/ 2297 w 10014"/>
              <a:gd name="connsiteY28" fmla="*/ 9724 h 10000"/>
              <a:gd name="connsiteX29" fmla="*/ 1538 w 10014"/>
              <a:gd name="connsiteY29" fmla="*/ 9852 h 10000"/>
              <a:gd name="connsiteX30" fmla="*/ 1030 w 10014"/>
              <a:gd name="connsiteY30" fmla="*/ 9920 h 10000"/>
              <a:gd name="connsiteX31" fmla="*/ 573 w 10014"/>
              <a:gd name="connsiteY31" fmla="*/ 9972 h 10000"/>
              <a:gd name="connsiteX32" fmla="*/ 197 w 10014"/>
              <a:gd name="connsiteY32" fmla="*/ 10000 h 10000"/>
              <a:gd name="connsiteX33" fmla="*/ 30 w 10014"/>
              <a:gd name="connsiteY33" fmla="*/ 9999 h 10000"/>
              <a:gd name="connsiteX34" fmla="*/ 22 w 10014"/>
              <a:gd name="connsiteY34" fmla="*/ 9201 h 10000"/>
              <a:gd name="connsiteX35" fmla="*/ 22 w 10014"/>
              <a:gd name="connsiteY35" fmla="*/ 8650 h 10000"/>
              <a:gd name="connsiteX36" fmla="*/ 22 w 10014"/>
              <a:gd name="connsiteY36" fmla="*/ 6881 h 10000"/>
              <a:gd name="connsiteX37" fmla="*/ 21 w 10014"/>
              <a:gd name="connsiteY37" fmla="*/ 4264 h 10000"/>
              <a:gd name="connsiteX38" fmla="*/ 14 w 10014"/>
              <a:gd name="connsiteY38" fmla="*/ 3 h 10000"/>
              <a:gd name="connsiteX39" fmla="*/ 248 w 10014"/>
              <a:gd name="connsiteY39" fmla="*/ 0 h 10000"/>
              <a:gd name="connsiteX0" fmla="*/ 14 w 10014"/>
              <a:gd name="connsiteY0" fmla="*/ 0 h 9997"/>
              <a:gd name="connsiteX1" fmla="*/ 619 w 10014"/>
              <a:gd name="connsiteY1" fmla="*/ 24 h 9997"/>
              <a:gd name="connsiteX2" fmla="*/ 943 w 10014"/>
              <a:gd name="connsiteY2" fmla="*/ 49 h 9997"/>
              <a:gd name="connsiteX3" fmla="*/ 9287 w 10014"/>
              <a:gd name="connsiteY3" fmla="*/ 4253 h 9997"/>
              <a:gd name="connsiteX4" fmla="*/ 9516 w 10014"/>
              <a:gd name="connsiteY4" fmla="*/ 4491 h 9997"/>
              <a:gd name="connsiteX5" fmla="*/ 9817 w 10014"/>
              <a:gd name="connsiteY5" fmla="*/ 4797 h 9997"/>
              <a:gd name="connsiteX6" fmla="*/ 10014 w 10014"/>
              <a:gd name="connsiteY6" fmla="*/ 4994 h 9997"/>
              <a:gd name="connsiteX7" fmla="*/ 9863 w 10014"/>
              <a:gd name="connsiteY7" fmla="*/ 5170 h 9997"/>
              <a:gd name="connsiteX8" fmla="*/ 9648 w 10014"/>
              <a:gd name="connsiteY8" fmla="*/ 5397 h 9997"/>
              <a:gd name="connsiteX9" fmla="*/ 9442 w 10014"/>
              <a:gd name="connsiteY9" fmla="*/ 5607 h 9997"/>
              <a:gd name="connsiteX10" fmla="*/ 9184 w 10014"/>
              <a:gd name="connsiteY10" fmla="*/ 5863 h 9997"/>
              <a:gd name="connsiteX11" fmla="*/ 8854 w 10014"/>
              <a:gd name="connsiteY11" fmla="*/ 6161 h 9997"/>
              <a:gd name="connsiteX12" fmla="*/ 8685 w 10014"/>
              <a:gd name="connsiteY12" fmla="*/ 6315 h 9997"/>
              <a:gd name="connsiteX13" fmla="*/ 8430 w 10014"/>
              <a:gd name="connsiteY13" fmla="*/ 6537 h 9997"/>
              <a:gd name="connsiteX14" fmla="*/ 8206 w 10014"/>
              <a:gd name="connsiteY14" fmla="*/ 6732 h 9997"/>
              <a:gd name="connsiteX15" fmla="*/ 7956 w 10014"/>
              <a:gd name="connsiteY15" fmla="*/ 6930 h 9997"/>
              <a:gd name="connsiteX16" fmla="*/ 7601 w 10014"/>
              <a:gd name="connsiteY16" fmla="*/ 7205 h 9997"/>
              <a:gd name="connsiteX17" fmla="*/ 7224 w 10014"/>
              <a:gd name="connsiteY17" fmla="*/ 7490 h 9997"/>
              <a:gd name="connsiteX18" fmla="*/ 6847 w 10014"/>
              <a:gd name="connsiteY18" fmla="*/ 7756 h 9997"/>
              <a:gd name="connsiteX19" fmla="*/ 6478 w 10014"/>
              <a:gd name="connsiteY19" fmla="*/ 8002 h 9997"/>
              <a:gd name="connsiteX20" fmla="*/ 5981 w 10014"/>
              <a:gd name="connsiteY20" fmla="*/ 8316 h 9997"/>
              <a:gd name="connsiteX21" fmla="*/ 5551 w 10014"/>
              <a:gd name="connsiteY21" fmla="*/ 8572 h 9997"/>
              <a:gd name="connsiteX22" fmla="*/ 5195 w 10014"/>
              <a:gd name="connsiteY22" fmla="*/ 8758 h 9997"/>
              <a:gd name="connsiteX23" fmla="*/ 4800 w 10014"/>
              <a:gd name="connsiteY23" fmla="*/ 8945 h 9997"/>
              <a:gd name="connsiteX24" fmla="*/ 4384 w 10014"/>
              <a:gd name="connsiteY24" fmla="*/ 9122 h 9997"/>
              <a:gd name="connsiteX25" fmla="*/ 3960 w 10014"/>
              <a:gd name="connsiteY25" fmla="*/ 9279 h 9997"/>
              <a:gd name="connsiteX26" fmla="*/ 3378 w 10014"/>
              <a:gd name="connsiteY26" fmla="*/ 9463 h 9997"/>
              <a:gd name="connsiteX27" fmla="*/ 2671 w 10014"/>
              <a:gd name="connsiteY27" fmla="*/ 9642 h 9997"/>
              <a:gd name="connsiteX28" fmla="*/ 2297 w 10014"/>
              <a:gd name="connsiteY28" fmla="*/ 9721 h 9997"/>
              <a:gd name="connsiteX29" fmla="*/ 1538 w 10014"/>
              <a:gd name="connsiteY29" fmla="*/ 9849 h 9997"/>
              <a:gd name="connsiteX30" fmla="*/ 1030 w 10014"/>
              <a:gd name="connsiteY30" fmla="*/ 9917 h 9997"/>
              <a:gd name="connsiteX31" fmla="*/ 573 w 10014"/>
              <a:gd name="connsiteY31" fmla="*/ 9969 h 9997"/>
              <a:gd name="connsiteX32" fmla="*/ 197 w 10014"/>
              <a:gd name="connsiteY32" fmla="*/ 9997 h 9997"/>
              <a:gd name="connsiteX33" fmla="*/ 30 w 10014"/>
              <a:gd name="connsiteY33" fmla="*/ 9996 h 9997"/>
              <a:gd name="connsiteX34" fmla="*/ 22 w 10014"/>
              <a:gd name="connsiteY34" fmla="*/ 9198 h 9997"/>
              <a:gd name="connsiteX35" fmla="*/ 22 w 10014"/>
              <a:gd name="connsiteY35" fmla="*/ 8647 h 9997"/>
              <a:gd name="connsiteX36" fmla="*/ 22 w 10014"/>
              <a:gd name="connsiteY36" fmla="*/ 6878 h 9997"/>
              <a:gd name="connsiteX37" fmla="*/ 21 w 10014"/>
              <a:gd name="connsiteY37" fmla="*/ 4261 h 9997"/>
              <a:gd name="connsiteX38" fmla="*/ 14 w 10014"/>
              <a:gd name="connsiteY38" fmla="*/ 0 h 9997"/>
              <a:gd name="connsiteX0" fmla="*/ 14 w 10000"/>
              <a:gd name="connsiteY0" fmla="*/ 0 h 10000"/>
              <a:gd name="connsiteX1" fmla="*/ 942 w 10000"/>
              <a:gd name="connsiteY1" fmla="*/ 49 h 10000"/>
              <a:gd name="connsiteX2" fmla="*/ 9274 w 10000"/>
              <a:gd name="connsiteY2" fmla="*/ 4254 h 10000"/>
              <a:gd name="connsiteX3" fmla="*/ 9503 w 10000"/>
              <a:gd name="connsiteY3" fmla="*/ 4492 h 10000"/>
              <a:gd name="connsiteX4" fmla="*/ 9803 w 10000"/>
              <a:gd name="connsiteY4" fmla="*/ 4798 h 10000"/>
              <a:gd name="connsiteX5" fmla="*/ 10000 w 10000"/>
              <a:gd name="connsiteY5" fmla="*/ 4995 h 10000"/>
              <a:gd name="connsiteX6" fmla="*/ 9849 w 10000"/>
              <a:gd name="connsiteY6" fmla="*/ 5172 h 10000"/>
              <a:gd name="connsiteX7" fmla="*/ 9635 w 10000"/>
              <a:gd name="connsiteY7" fmla="*/ 5399 h 10000"/>
              <a:gd name="connsiteX8" fmla="*/ 9429 w 10000"/>
              <a:gd name="connsiteY8" fmla="*/ 5609 h 10000"/>
              <a:gd name="connsiteX9" fmla="*/ 9171 w 10000"/>
              <a:gd name="connsiteY9" fmla="*/ 5865 h 10000"/>
              <a:gd name="connsiteX10" fmla="*/ 8842 w 10000"/>
              <a:gd name="connsiteY10" fmla="*/ 6163 h 10000"/>
              <a:gd name="connsiteX11" fmla="*/ 8673 w 10000"/>
              <a:gd name="connsiteY11" fmla="*/ 6317 h 10000"/>
              <a:gd name="connsiteX12" fmla="*/ 8418 w 10000"/>
              <a:gd name="connsiteY12" fmla="*/ 6539 h 10000"/>
              <a:gd name="connsiteX13" fmla="*/ 8195 w 10000"/>
              <a:gd name="connsiteY13" fmla="*/ 6734 h 10000"/>
              <a:gd name="connsiteX14" fmla="*/ 7945 w 10000"/>
              <a:gd name="connsiteY14" fmla="*/ 6932 h 10000"/>
              <a:gd name="connsiteX15" fmla="*/ 7590 w 10000"/>
              <a:gd name="connsiteY15" fmla="*/ 7207 h 10000"/>
              <a:gd name="connsiteX16" fmla="*/ 7214 w 10000"/>
              <a:gd name="connsiteY16" fmla="*/ 7492 h 10000"/>
              <a:gd name="connsiteX17" fmla="*/ 6837 w 10000"/>
              <a:gd name="connsiteY17" fmla="*/ 7758 h 10000"/>
              <a:gd name="connsiteX18" fmla="*/ 6469 w 10000"/>
              <a:gd name="connsiteY18" fmla="*/ 8004 h 10000"/>
              <a:gd name="connsiteX19" fmla="*/ 5973 w 10000"/>
              <a:gd name="connsiteY19" fmla="*/ 8318 h 10000"/>
              <a:gd name="connsiteX20" fmla="*/ 5543 w 10000"/>
              <a:gd name="connsiteY20" fmla="*/ 8575 h 10000"/>
              <a:gd name="connsiteX21" fmla="*/ 5188 w 10000"/>
              <a:gd name="connsiteY21" fmla="*/ 8761 h 10000"/>
              <a:gd name="connsiteX22" fmla="*/ 4793 w 10000"/>
              <a:gd name="connsiteY22" fmla="*/ 8948 h 10000"/>
              <a:gd name="connsiteX23" fmla="*/ 4378 w 10000"/>
              <a:gd name="connsiteY23" fmla="*/ 9125 h 10000"/>
              <a:gd name="connsiteX24" fmla="*/ 3954 w 10000"/>
              <a:gd name="connsiteY24" fmla="*/ 9282 h 10000"/>
              <a:gd name="connsiteX25" fmla="*/ 3373 w 10000"/>
              <a:gd name="connsiteY25" fmla="*/ 9466 h 10000"/>
              <a:gd name="connsiteX26" fmla="*/ 2667 w 10000"/>
              <a:gd name="connsiteY26" fmla="*/ 9645 h 10000"/>
              <a:gd name="connsiteX27" fmla="*/ 2294 w 10000"/>
              <a:gd name="connsiteY27" fmla="*/ 9724 h 10000"/>
              <a:gd name="connsiteX28" fmla="*/ 1536 w 10000"/>
              <a:gd name="connsiteY28" fmla="*/ 9852 h 10000"/>
              <a:gd name="connsiteX29" fmla="*/ 1029 w 10000"/>
              <a:gd name="connsiteY29" fmla="*/ 9920 h 10000"/>
              <a:gd name="connsiteX30" fmla="*/ 572 w 10000"/>
              <a:gd name="connsiteY30" fmla="*/ 9972 h 10000"/>
              <a:gd name="connsiteX31" fmla="*/ 197 w 10000"/>
              <a:gd name="connsiteY31" fmla="*/ 10000 h 10000"/>
              <a:gd name="connsiteX32" fmla="*/ 30 w 10000"/>
              <a:gd name="connsiteY32" fmla="*/ 9999 h 10000"/>
              <a:gd name="connsiteX33" fmla="*/ 22 w 10000"/>
              <a:gd name="connsiteY33" fmla="*/ 9201 h 10000"/>
              <a:gd name="connsiteX34" fmla="*/ 22 w 10000"/>
              <a:gd name="connsiteY34" fmla="*/ 8650 h 10000"/>
              <a:gd name="connsiteX35" fmla="*/ 22 w 10000"/>
              <a:gd name="connsiteY35" fmla="*/ 6880 h 10000"/>
              <a:gd name="connsiteX36" fmla="*/ 21 w 10000"/>
              <a:gd name="connsiteY36" fmla="*/ 4262 h 10000"/>
              <a:gd name="connsiteX37" fmla="*/ 14 w 10000"/>
              <a:gd name="connsiteY37" fmla="*/ 0 h 10000"/>
              <a:gd name="connsiteX0" fmla="*/ 14 w 10000"/>
              <a:gd name="connsiteY0" fmla="*/ 0 h 10000"/>
              <a:gd name="connsiteX1" fmla="*/ 9274 w 10000"/>
              <a:gd name="connsiteY1" fmla="*/ 4254 h 10000"/>
              <a:gd name="connsiteX2" fmla="*/ 9503 w 10000"/>
              <a:gd name="connsiteY2" fmla="*/ 4492 h 10000"/>
              <a:gd name="connsiteX3" fmla="*/ 9803 w 10000"/>
              <a:gd name="connsiteY3" fmla="*/ 4798 h 10000"/>
              <a:gd name="connsiteX4" fmla="*/ 10000 w 10000"/>
              <a:gd name="connsiteY4" fmla="*/ 4995 h 10000"/>
              <a:gd name="connsiteX5" fmla="*/ 9849 w 10000"/>
              <a:gd name="connsiteY5" fmla="*/ 5172 h 10000"/>
              <a:gd name="connsiteX6" fmla="*/ 9635 w 10000"/>
              <a:gd name="connsiteY6" fmla="*/ 5399 h 10000"/>
              <a:gd name="connsiteX7" fmla="*/ 9429 w 10000"/>
              <a:gd name="connsiteY7" fmla="*/ 5609 h 10000"/>
              <a:gd name="connsiteX8" fmla="*/ 9171 w 10000"/>
              <a:gd name="connsiteY8" fmla="*/ 5865 h 10000"/>
              <a:gd name="connsiteX9" fmla="*/ 8842 w 10000"/>
              <a:gd name="connsiteY9" fmla="*/ 6163 h 10000"/>
              <a:gd name="connsiteX10" fmla="*/ 8673 w 10000"/>
              <a:gd name="connsiteY10" fmla="*/ 6317 h 10000"/>
              <a:gd name="connsiteX11" fmla="*/ 8418 w 10000"/>
              <a:gd name="connsiteY11" fmla="*/ 6539 h 10000"/>
              <a:gd name="connsiteX12" fmla="*/ 8195 w 10000"/>
              <a:gd name="connsiteY12" fmla="*/ 6734 h 10000"/>
              <a:gd name="connsiteX13" fmla="*/ 7945 w 10000"/>
              <a:gd name="connsiteY13" fmla="*/ 6932 h 10000"/>
              <a:gd name="connsiteX14" fmla="*/ 7590 w 10000"/>
              <a:gd name="connsiteY14" fmla="*/ 7207 h 10000"/>
              <a:gd name="connsiteX15" fmla="*/ 7214 w 10000"/>
              <a:gd name="connsiteY15" fmla="*/ 7492 h 10000"/>
              <a:gd name="connsiteX16" fmla="*/ 6837 w 10000"/>
              <a:gd name="connsiteY16" fmla="*/ 7758 h 10000"/>
              <a:gd name="connsiteX17" fmla="*/ 6469 w 10000"/>
              <a:gd name="connsiteY17" fmla="*/ 8004 h 10000"/>
              <a:gd name="connsiteX18" fmla="*/ 5973 w 10000"/>
              <a:gd name="connsiteY18" fmla="*/ 8318 h 10000"/>
              <a:gd name="connsiteX19" fmla="*/ 5543 w 10000"/>
              <a:gd name="connsiteY19" fmla="*/ 8575 h 10000"/>
              <a:gd name="connsiteX20" fmla="*/ 5188 w 10000"/>
              <a:gd name="connsiteY20" fmla="*/ 8761 h 10000"/>
              <a:gd name="connsiteX21" fmla="*/ 4793 w 10000"/>
              <a:gd name="connsiteY21" fmla="*/ 8948 h 10000"/>
              <a:gd name="connsiteX22" fmla="*/ 4378 w 10000"/>
              <a:gd name="connsiteY22" fmla="*/ 9125 h 10000"/>
              <a:gd name="connsiteX23" fmla="*/ 3954 w 10000"/>
              <a:gd name="connsiteY23" fmla="*/ 9282 h 10000"/>
              <a:gd name="connsiteX24" fmla="*/ 3373 w 10000"/>
              <a:gd name="connsiteY24" fmla="*/ 9466 h 10000"/>
              <a:gd name="connsiteX25" fmla="*/ 2667 w 10000"/>
              <a:gd name="connsiteY25" fmla="*/ 9645 h 10000"/>
              <a:gd name="connsiteX26" fmla="*/ 2294 w 10000"/>
              <a:gd name="connsiteY26" fmla="*/ 9724 h 10000"/>
              <a:gd name="connsiteX27" fmla="*/ 1536 w 10000"/>
              <a:gd name="connsiteY27" fmla="*/ 9852 h 10000"/>
              <a:gd name="connsiteX28" fmla="*/ 1029 w 10000"/>
              <a:gd name="connsiteY28" fmla="*/ 9920 h 10000"/>
              <a:gd name="connsiteX29" fmla="*/ 572 w 10000"/>
              <a:gd name="connsiteY29" fmla="*/ 9972 h 10000"/>
              <a:gd name="connsiteX30" fmla="*/ 197 w 10000"/>
              <a:gd name="connsiteY30" fmla="*/ 10000 h 10000"/>
              <a:gd name="connsiteX31" fmla="*/ 30 w 10000"/>
              <a:gd name="connsiteY31" fmla="*/ 9999 h 10000"/>
              <a:gd name="connsiteX32" fmla="*/ 22 w 10000"/>
              <a:gd name="connsiteY32" fmla="*/ 9201 h 10000"/>
              <a:gd name="connsiteX33" fmla="*/ 22 w 10000"/>
              <a:gd name="connsiteY33" fmla="*/ 8650 h 10000"/>
              <a:gd name="connsiteX34" fmla="*/ 22 w 10000"/>
              <a:gd name="connsiteY34" fmla="*/ 6880 h 10000"/>
              <a:gd name="connsiteX35" fmla="*/ 21 w 10000"/>
              <a:gd name="connsiteY35" fmla="*/ 4262 h 10000"/>
              <a:gd name="connsiteX36" fmla="*/ 14 w 10000"/>
              <a:gd name="connsiteY36" fmla="*/ 0 h 10000"/>
              <a:gd name="connsiteX0" fmla="*/ 0 w 9979"/>
              <a:gd name="connsiteY0" fmla="*/ 206 h 5944"/>
              <a:gd name="connsiteX1" fmla="*/ 9253 w 9979"/>
              <a:gd name="connsiteY1" fmla="*/ 198 h 5944"/>
              <a:gd name="connsiteX2" fmla="*/ 9482 w 9979"/>
              <a:gd name="connsiteY2" fmla="*/ 436 h 5944"/>
              <a:gd name="connsiteX3" fmla="*/ 9782 w 9979"/>
              <a:gd name="connsiteY3" fmla="*/ 742 h 5944"/>
              <a:gd name="connsiteX4" fmla="*/ 9979 w 9979"/>
              <a:gd name="connsiteY4" fmla="*/ 939 h 5944"/>
              <a:gd name="connsiteX5" fmla="*/ 9828 w 9979"/>
              <a:gd name="connsiteY5" fmla="*/ 1116 h 5944"/>
              <a:gd name="connsiteX6" fmla="*/ 9614 w 9979"/>
              <a:gd name="connsiteY6" fmla="*/ 1343 h 5944"/>
              <a:gd name="connsiteX7" fmla="*/ 9408 w 9979"/>
              <a:gd name="connsiteY7" fmla="*/ 1553 h 5944"/>
              <a:gd name="connsiteX8" fmla="*/ 9150 w 9979"/>
              <a:gd name="connsiteY8" fmla="*/ 1809 h 5944"/>
              <a:gd name="connsiteX9" fmla="*/ 8821 w 9979"/>
              <a:gd name="connsiteY9" fmla="*/ 2107 h 5944"/>
              <a:gd name="connsiteX10" fmla="*/ 8652 w 9979"/>
              <a:gd name="connsiteY10" fmla="*/ 2261 h 5944"/>
              <a:gd name="connsiteX11" fmla="*/ 8397 w 9979"/>
              <a:gd name="connsiteY11" fmla="*/ 2483 h 5944"/>
              <a:gd name="connsiteX12" fmla="*/ 8174 w 9979"/>
              <a:gd name="connsiteY12" fmla="*/ 2678 h 5944"/>
              <a:gd name="connsiteX13" fmla="*/ 7924 w 9979"/>
              <a:gd name="connsiteY13" fmla="*/ 2876 h 5944"/>
              <a:gd name="connsiteX14" fmla="*/ 7569 w 9979"/>
              <a:gd name="connsiteY14" fmla="*/ 3151 h 5944"/>
              <a:gd name="connsiteX15" fmla="*/ 7193 w 9979"/>
              <a:gd name="connsiteY15" fmla="*/ 3436 h 5944"/>
              <a:gd name="connsiteX16" fmla="*/ 6816 w 9979"/>
              <a:gd name="connsiteY16" fmla="*/ 3702 h 5944"/>
              <a:gd name="connsiteX17" fmla="*/ 6448 w 9979"/>
              <a:gd name="connsiteY17" fmla="*/ 3948 h 5944"/>
              <a:gd name="connsiteX18" fmla="*/ 5952 w 9979"/>
              <a:gd name="connsiteY18" fmla="*/ 4262 h 5944"/>
              <a:gd name="connsiteX19" fmla="*/ 5522 w 9979"/>
              <a:gd name="connsiteY19" fmla="*/ 4519 h 5944"/>
              <a:gd name="connsiteX20" fmla="*/ 5167 w 9979"/>
              <a:gd name="connsiteY20" fmla="*/ 4705 h 5944"/>
              <a:gd name="connsiteX21" fmla="*/ 4772 w 9979"/>
              <a:gd name="connsiteY21" fmla="*/ 4892 h 5944"/>
              <a:gd name="connsiteX22" fmla="*/ 4357 w 9979"/>
              <a:gd name="connsiteY22" fmla="*/ 5069 h 5944"/>
              <a:gd name="connsiteX23" fmla="*/ 3933 w 9979"/>
              <a:gd name="connsiteY23" fmla="*/ 5226 h 5944"/>
              <a:gd name="connsiteX24" fmla="*/ 3352 w 9979"/>
              <a:gd name="connsiteY24" fmla="*/ 5410 h 5944"/>
              <a:gd name="connsiteX25" fmla="*/ 2646 w 9979"/>
              <a:gd name="connsiteY25" fmla="*/ 5589 h 5944"/>
              <a:gd name="connsiteX26" fmla="*/ 2273 w 9979"/>
              <a:gd name="connsiteY26" fmla="*/ 5668 h 5944"/>
              <a:gd name="connsiteX27" fmla="*/ 1515 w 9979"/>
              <a:gd name="connsiteY27" fmla="*/ 5796 h 5944"/>
              <a:gd name="connsiteX28" fmla="*/ 1008 w 9979"/>
              <a:gd name="connsiteY28" fmla="*/ 5864 h 5944"/>
              <a:gd name="connsiteX29" fmla="*/ 551 w 9979"/>
              <a:gd name="connsiteY29" fmla="*/ 5916 h 5944"/>
              <a:gd name="connsiteX30" fmla="*/ 176 w 9979"/>
              <a:gd name="connsiteY30" fmla="*/ 5944 h 5944"/>
              <a:gd name="connsiteX31" fmla="*/ 9 w 9979"/>
              <a:gd name="connsiteY31" fmla="*/ 5943 h 5944"/>
              <a:gd name="connsiteX32" fmla="*/ 1 w 9979"/>
              <a:gd name="connsiteY32" fmla="*/ 5145 h 5944"/>
              <a:gd name="connsiteX33" fmla="*/ 1 w 9979"/>
              <a:gd name="connsiteY33" fmla="*/ 4594 h 5944"/>
              <a:gd name="connsiteX34" fmla="*/ 1 w 9979"/>
              <a:gd name="connsiteY34" fmla="*/ 2824 h 5944"/>
              <a:gd name="connsiteX35" fmla="*/ 0 w 9979"/>
              <a:gd name="connsiteY35" fmla="*/ 206 h 5944"/>
              <a:gd name="connsiteX0" fmla="*/ 0 w 10000"/>
              <a:gd name="connsiteY0" fmla="*/ 14 h 9667"/>
              <a:gd name="connsiteX1" fmla="*/ 9272 w 10000"/>
              <a:gd name="connsiteY1" fmla="*/ 0 h 9667"/>
              <a:gd name="connsiteX2" fmla="*/ 9502 w 10000"/>
              <a:gd name="connsiteY2" fmla="*/ 401 h 9667"/>
              <a:gd name="connsiteX3" fmla="*/ 9803 w 10000"/>
              <a:gd name="connsiteY3" fmla="*/ 915 h 9667"/>
              <a:gd name="connsiteX4" fmla="*/ 10000 w 10000"/>
              <a:gd name="connsiteY4" fmla="*/ 1247 h 9667"/>
              <a:gd name="connsiteX5" fmla="*/ 9849 w 10000"/>
              <a:gd name="connsiteY5" fmla="*/ 1545 h 9667"/>
              <a:gd name="connsiteX6" fmla="*/ 9634 w 10000"/>
              <a:gd name="connsiteY6" fmla="*/ 1926 h 9667"/>
              <a:gd name="connsiteX7" fmla="*/ 9428 w 10000"/>
              <a:gd name="connsiteY7" fmla="*/ 2280 h 9667"/>
              <a:gd name="connsiteX8" fmla="*/ 9169 w 10000"/>
              <a:gd name="connsiteY8" fmla="*/ 2710 h 9667"/>
              <a:gd name="connsiteX9" fmla="*/ 8840 w 10000"/>
              <a:gd name="connsiteY9" fmla="*/ 3212 h 9667"/>
              <a:gd name="connsiteX10" fmla="*/ 8670 w 10000"/>
              <a:gd name="connsiteY10" fmla="*/ 3471 h 9667"/>
              <a:gd name="connsiteX11" fmla="*/ 8415 w 10000"/>
              <a:gd name="connsiteY11" fmla="*/ 3844 h 9667"/>
              <a:gd name="connsiteX12" fmla="*/ 8191 w 10000"/>
              <a:gd name="connsiteY12" fmla="*/ 4172 h 9667"/>
              <a:gd name="connsiteX13" fmla="*/ 7941 w 10000"/>
              <a:gd name="connsiteY13" fmla="*/ 4505 h 9667"/>
              <a:gd name="connsiteX14" fmla="*/ 7585 w 10000"/>
              <a:gd name="connsiteY14" fmla="*/ 4968 h 9667"/>
              <a:gd name="connsiteX15" fmla="*/ 7208 w 10000"/>
              <a:gd name="connsiteY15" fmla="*/ 5448 h 9667"/>
              <a:gd name="connsiteX16" fmla="*/ 6830 w 10000"/>
              <a:gd name="connsiteY16" fmla="*/ 5895 h 9667"/>
              <a:gd name="connsiteX17" fmla="*/ 6462 w 10000"/>
              <a:gd name="connsiteY17" fmla="*/ 6309 h 9667"/>
              <a:gd name="connsiteX18" fmla="*/ 5965 w 10000"/>
              <a:gd name="connsiteY18" fmla="*/ 6837 h 9667"/>
              <a:gd name="connsiteX19" fmla="*/ 5534 w 10000"/>
              <a:gd name="connsiteY19" fmla="*/ 7270 h 9667"/>
              <a:gd name="connsiteX20" fmla="*/ 5178 w 10000"/>
              <a:gd name="connsiteY20" fmla="*/ 7583 h 9667"/>
              <a:gd name="connsiteX21" fmla="*/ 4782 w 10000"/>
              <a:gd name="connsiteY21" fmla="*/ 7897 h 9667"/>
              <a:gd name="connsiteX22" fmla="*/ 4366 w 10000"/>
              <a:gd name="connsiteY22" fmla="*/ 8195 h 9667"/>
              <a:gd name="connsiteX23" fmla="*/ 3941 w 10000"/>
              <a:gd name="connsiteY23" fmla="*/ 8459 h 9667"/>
              <a:gd name="connsiteX24" fmla="*/ 3359 w 10000"/>
              <a:gd name="connsiteY24" fmla="*/ 8769 h 9667"/>
              <a:gd name="connsiteX25" fmla="*/ 2652 w 10000"/>
              <a:gd name="connsiteY25" fmla="*/ 9070 h 9667"/>
              <a:gd name="connsiteX26" fmla="*/ 2278 w 10000"/>
              <a:gd name="connsiteY26" fmla="*/ 9203 h 9667"/>
              <a:gd name="connsiteX27" fmla="*/ 1518 w 10000"/>
              <a:gd name="connsiteY27" fmla="*/ 9418 h 9667"/>
              <a:gd name="connsiteX28" fmla="*/ 1010 w 10000"/>
              <a:gd name="connsiteY28" fmla="*/ 9532 h 9667"/>
              <a:gd name="connsiteX29" fmla="*/ 552 w 10000"/>
              <a:gd name="connsiteY29" fmla="*/ 9620 h 9667"/>
              <a:gd name="connsiteX30" fmla="*/ 176 w 10000"/>
              <a:gd name="connsiteY30" fmla="*/ 9667 h 9667"/>
              <a:gd name="connsiteX31" fmla="*/ 9 w 10000"/>
              <a:gd name="connsiteY31" fmla="*/ 9665 h 9667"/>
              <a:gd name="connsiteX32" fmla="*/ 1 w 10000"/>
              <a:gd name="connsiteY32" fmla="*/ 8323 h 9667"/>
              <a:gd name="connsiteX33" fmla="*/ 1 w 10000"/>
              <a:gd name="connsiteY33" fmla="*/ 7396 h 9667"/>
              <a:gd name="connsiteX34" fmla="*/ 1 w 10000"/>
              <a:gd name="connsiteY34" fmla="*/ 4418 h 9667"/>
              <a:gd name="connsiteX35" fmla="*/ 0 w 10000"/>
              <a:gd name="connsiteY35" fmla="*/ 14 h 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0" h="9667">
                <a:moveTo>
                  <a:pt x="0" y="14"/>
                </a:moveTo>
                <a:lnTo>
                  <a:pt x="9272" y="0"/>
                </a:lnTo>
                <a:lnTo>
                  <a:pt x="9502" y="401"/>
                </a:lnTo>
                <a:cubicBezTo>
                  <a:pt x="9590" y="554"/>
                  <a:pt x="9719" y="774"/>
                  <a:pt x="9803" y="915"/>
                </a:cubicBezTo>
                <a:lnTo>
                  <a:pt x="10000" y="1247"/>
                </a:lnTo>
                <a:cubicBezTo>
                  <a:pt x="10004" y="1227"/>
                  <a:pt x="9910" y="1433"/>
                  <a:pt x="9849" y="1545"/>
                </a:cubicBezTo>
                <a:cubicBezTo>
                  <a:pt x="9788" y="1657"/>
                  <a:pt x="9703" y="1804"/>
                  <a:pt x="9634" y="1926"/>
                </a:cubicBezTo>
                <a:lnTo>
                  <a:pt x="9428" y="2280"/>
                </a:lnTo>
                <a:cubicBezTo>
                  <a:pt x="9350" y="2411"/>
                  <a:pt x="9266" y="2554"/>
                  <a:pt x="9169" y="2710"/>
                </a:cubicBezTo>
                <a:cubicBezTo>
                  <a:pt x="9071" y="2865"/>
                  <a:pt x="8923" y="3086"/>
                  <a:pt x="8840" y="3212"/>
                </a:cubicBezTo>
                <a:cubicBezTo>
                  <a:pt x="8783" y="3298"/>
                  <a:pt x="8727" y="3385"/>
                  <a:pt x="8670" y="3471"/>
                </a:cubicBezTo>
                <a:cubicBezTo>
                  <a:pt x="8600" y="3577"/>
                  <a:pt x="8495" y="3727"/>
                  <a:pt x="8415" y="3844"/>
                </a:cubicBezTo>
                <a:cubicBezTo>
                  <a:pt x="8335" y="3962"/>
                  <a:pt x="8268" y="4063"/>
                  <a:pt x="8191" y="4172"/>
                </a:cubicBezTo>
                <a:cubicBezTo>
                  <a:pt x="8112" y="4283"/>
                  <a:pt x="8042" y="4373"/>
                  <a:pt x="7941" y="4505"/>
                </a:cubicBezTo>
                <a:lnTo>
                  <a:pt x="7585" y="4968"/>
                </a:lnTo>
                <a:cubicBezTo>
                  <a:pt x="7464" y="5126"/>
                  <a:pt x="7334" y="5295"/>
                  <a:pt x="7208" y="5448"/>
                </a:cubicBezTo>
                <a:cubicBezTo>
                  <a:pt x="7082" y="5602"/>
                  <a:pt x="6955" y="5750"/>
                  <a:pt x="6830" y="5895"/>
                </a:cubicBezTo>
                <a:cubicBezTo>
                  <a:pt x="6707" y="6038"/>
                  <a:pt x="6606" y="6151"/>
                  <a:pt x="6462" y="6309"/>
                </a:cubicBezTo>
                <a:lnTo>
                  <a:pt x="5965" y="6837"/>
                </a:lnTo>
                <a:cubicBezTo>
                  <a:pt x="5810" y="6999"/>
                  <a:pt x="5665" y="7145"/>
                  <a:pt x="5534" y="7270"/>
                </a:cubicBezTo>
                <a:cubicBezTo>
                  <a:pt x="5401" y="7392"/>
                  <a:pt x="5303" y="7478"/>
                  <a:pt x="5178" y="7583"/>
                </a:cubicBezTo>
                <a:cubicBezTo>
                  <a:pt x="5053" y="7687"/>
                  <a:pt x="4917" y="7795"/>
                  <a:pt x="4782" y="7897"/>
                </a:cubicBezTo>
                <a:cubicBezTo>
                  <a:pt x="4648" y="8000"/>
                  <a:pt x="4506" y="8101"/>
                  <a:pt x="4366" y="8195"/>
                </a:cubicBezTo>
                <a:cubicBezTo>
                  <a:pt x="4226" y="8289"/>
                  <a:pt x="4110" y="8363"/>
                  <a:pt x="3941" y="8459"/>
                </a:cubicBezTo>
                <a:cubicBezTo>
                  <a:pt x="3774" y="8555"/>
                  <a:pt x="3574" y="8668"/>
                  <a:pt x="3359" y="8769"/>
                </a:cubicBezTo>
                <a:cubicBezTo>
                  <a:pt x="3145" y="8870"/>
                  <a:pt x="2832" y="8997"/>
                  <a:pt x="2652" y="9070"/>
                </a:cubicBezTo>
                <a:cubicBezTo>
                  <a:pt x="2473" y="9142"/>
                  <a:pt x="2467" y="9144"/>
                  <a:pt x="2278" y="9203"/>
                </a:cubicBezTo>
                <a:cubicBezTo>
                  <a:pt x="2087" y="9260"/>
                  <a:pt x="1730" y="9362"/>
                  <a:pt x="1518" y="9418"/>
                </a:cubicBezTo>
                <a:cubicBezTo>
                  <a:pt x="1307" y="9472"/>
                  <a:pt x="1170" y="9499"/>
                  <a:pt x="1010" y="9532"/>
                </a:cubicBezTo>
                <a:cubicBezTo>
                  <a:pt x="849" y="9566"/>
                  <a:pt x="691" y="9598"/>
                  <a:pt x="552" y="9620"/>
                </a:cubicBezTo>
                <a:cubicBezTo>
                  <a:pt x="413" y="9643"/>
                  <a:pt x="260" y="9662"/>
                  <a:pt x="176" y="9667"/>
                </a:cubicBezTo>
                <a:lnTo>
                  <a:pt x="9" y="9665"/>
                </a:lnTo>
                <a:cubicBezTo>
                  <a:pt x="6" y="9218"/>
                  <a:pt x="4" y="8770"/>
                  <a:pt x="1" y="8323"/>
                </a:cubicBezTo>
                <a:cubicBezTo>
                  <a:pt x="-1" y="7944"/>
                  <a:pt x="1" y="8047"/>
                  <a:pt x="1" y="7396"/>
                </a:cubicBezTo>
                <a:lnTo>
                  <a:pt x="1" y="4418"/>
                </a:lnTo>
                <a:cubicBezTo>
                  <a:pt x="2" y="3205"/>
                  <a:pt x="1" y="1943"/>
                  <a:pt x="0" y="14"/>
                </a:cubicBez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9" name="Image 8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9773" y="1649980"/>
            <a:ext cx="4471501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3400" b="1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4007" y="2988955"/>
            <a:ext cx="4477268" cy="93601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654646" y="4658021"/>
            <a:ext cx="4466628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13" name="Espace réservé pour une image  20"/>
          <p:cNvSpPr>
            <a:spLocks noGrp="1" noChangeAspect="1"/>
          </p:cNvSpPr>
          <p:nvPr>
            <p:ph type="pic" sz="quarter" idx="10"/>
          </p:nvPr>
        </p:nvSpPr>
        <p:spPr>
          <a:xfrm>
            <a:off x="5922901" y="838687"/>
            <a:ext cx="3233571" cy="3551147"/>
          </a:xfrm>
          <a:custGeom>
            <a:avLst/>
            <a:gdLst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0 w 6044400"/>
              <a:gd name="connsiteY22" fmla="*/ 1424179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0 w 6044400"/>
              <a:gd name="connsiteY21" fmla="*/ 1454007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0 w 6044400"/>
              <a:gd name="connsiteY24" fmla="*/ 1382549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0 w 6044400"/>
              <a:gd name="connsiteY23" fmla="*/ 139238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09409 w 6044400"/>
              <a:gd name="connsiteY21" fmla="*/ 204657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5615266 w 6044400"/>
              <a:gd name="connsiteY2" fmla="*/ 354124 h 4143153"/>
              <a:gd name="connsiteX3" fmla="*/ 5942867 w 6044400"/>
              <a:gd name="connsiteY3" fmla="*/ 434846 h 4143153"/>
              <a:gd name="connsiteX4" fmla="*/ 6044400 w 6044400"/>
              <a:gd name="connsiteY4" fmla="*/ 511023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9412"/>
              <a:gd name="connsiteY0" fmla="*/ 0 h 4143153"/>
              <a:gd name="connsiteX1" fmla="*/ 2442246 w 6049412"/>
              <a:gd name="connsiteY1" fmla="*/ 2597 h 4143153"/>
              <a:gd name="connsiteX2" fmla="*/ 5615266 w 6049412"/>
              <a:gd name="connsiteY2" fmla="*/ 354124 h 4143153"/>
              <a:gd name="connsiteX3" fmla="*/ 5976734 w 6049412"/>
              <a:gd name="connsiteY3" fmla="*/ 368537 h 4143153"/>
              <a:gd name="connsiteX4" fmla="*/ 6044400 w 6049412"/>
              <a:gd name="connsiteY4" fmla="*/ 511023 h 4143153"/>
              <a:gd name="connsiteX5" fmla="*/ 6044400 w 6049412"/>
              <a:gd name="connsiteY5" fmla="*/ 1228503 h 4143153"/>
              <a:gd name="connsiteX6" fmla="*/ 6044400 w 6049412"/>
              <a:gd name="connsiteY6" fmla="*/ 1254629 h 4143153"/>
              <a:gd name="connsiteX7" fmla="*/ 6044400 w 6049412"/>
              <a:gd name="connsiteY7" fmla="*/ 1302554 h 4143153"/>
              <a:gd name="connsiteX8" fmla="*/ 6044400 w 6049412"/>
              <a:gd name="connsiteY8" fmla="*/ 1339878 h 4143153"/>
              <a:gd name="connsiteX9" fmla="*/ 6044400 w 6049412"/>
              <a:gd name="connsiteY9" fmla="*/ 1367926 h 4143153"/>
              <a:gd name="connsiteX10" fmla="*/ 6044400 w 6049412"/>
              <a:gd name="connsiteY10" fmla="*/ 1388023 h 4143153"/>
              <a:gd name="connsiteX11" fmla="*/ 6044400 w 6049412"/>
              <a:gd name="connsiteY11" fmla="*/ 1401495 h 4143153"/>
              <a:gd name="connsiteX12" fmla="*/ 6044400 w 6049412"/>
              <a:gd name="connsiteY12" fmla="*/ 1413863 h 4143153"/>
              <a:gd name="connsiteX13" fmla="*/ 6044400 w 6049412"/>
              <a:gd name="connsiteY13" fmla="*/ 1415630 h 4143153"/>
              <a:gd name="connsiteX14" fmla="*/ 6044400 w 6049412"/>
              <a:gd name="connsiteY14" fmla="*/ 4143153 h 4143153"/>
              <a:gd name="connsiteX15" fmla="*/ 0 w 6049412"/>
              <a:gd name="connsiteY15" fmla="*/ 4143153 h 4143153"/>
              <a:gd name="connsiteX16" fmla="*/ 0 w 6049412"/>
              <a:gd name="connsiteY16" fmla="*/ 3959500 h 4143153"/>
              <a:gd name="connsiteX17" fmla="*/ 0 w 6049412"/>
              <a:gd name="connsiteY17" fmla="*/ 1494981 h 4143153"/>
              <a:gd name="connsiteX18" fmla="*/ 0 w 6049412"/>
              <a:gd name="connsiteY18" fmla="*/ 1492359 h 4143153"/>
              <a:gd name="connsiteX19" fmla="*/ 0 w 6049412"/>
              <a:gd name="connsiteY19" fmla="*/ 1486131 h 4143153"/>
              <a:gd name="connsiteX20" fmla="*/ 1684243 w 6049412"/>
              <a:gd name="connsiteY20" fmla="*/ 2271145 h 4143153"/>
              <a:gd name="connsiteX21" fmla="*/ 1917876 w 6049412"/>
              <a:gd name="connsiteY21" fmla="*/ 2053203 h 4143153"/>
              <a:gd name="connsiteX22" fmla="*/ 2134576 w 6049412"/>
              <a:gd name="connsiteY22" fmla="*/ 1868604 h 4143153"/>
              <a:gd name="connsiteX23" fmla="*/ 2251663 w 6049412"/>
              <a:gd name="connsiteY23" fmla="*/ 1780374 h 4143153"/>
              <a:gd name="connsiteX24" fmla="*/ 2368749 w 6049412"/>
              <a:gd name="connsiteY24" fmla="*/ 1692940 h 4143153"/>
              <a:gd name="connsiteX25" fmla="*/ 0 w 6049412"/>
              <a:gd name="connsiteY25" fmla="*/ 1327153 h 4143153"/>
              <a:gd name="connsiteX26" fmla="*/ 0 w 6049412"/>
              <a:gd name="connsiteY26" fmla="*/ 1256023 h 4143153"/>
              <a:gd name="connsiteX27" fmla="*/ 0 w 6049412"/>
              <a:gd name="connsiteY27" fmla="*/ 1231417 h 4143153"/>
              <a:gd name="connsiteX28" fmla="*/ 0 w 6049412"/>
              <a:gd name="connsiteY28" fmla="*/ 1228503 h 4143153"/>
              <a:gd name="connsiteX29" fmla="*/ 0 w 6049412"/>
              <a:gd name="connsiteY29" fmla="*/ 1085073 h 4143153"/>
              <a:gd name="connsiteX30" fmla="*/ 0 w 6049412"/>
              <a:gd name="connsiteY30" fmla="*/ 1058721 h 4143153"/>
              <a:gd name="connsiteX31" fmla="*/ 0 w 6049412"/>
              <a:gd name="connsiteY31" fmla="*/ 952655 h 4143153"/>
              <a:gd name="connsiteX32" fmla="*/ 0 w 6049412"/>
              <a:gd name="connsiteY32" fmla="*/ 951862 h 4143153"/>
              <a:gd name="connsiteX33" fmla="*/ 0 w 6049412"/>
              <a:gd name="connsiteY33" fmla="*/ 833468 h 4143153"/>
              <a:gd name="connsiteX34" fmla="*/ 0 w 6049412"/>
              <a:gd name="connsiteY34" fmla="*/ 828840 h 4143153"/>
              <a:gd name="connsiteX35" fmla="*/ 0 w 6049412"/>
              <a:gd name="connsiteY35" fmla="*/ 726814 h 4143153"/>
              <a:gd name="connsiteX36" fmla="*/ 0 w 6049412"/>
              <a:gd name="connsiteY36" fmla="*/ 688517 h 4143153"/>
              <a:gd name="connsiteX37" fmla="*/ 0 w 6049412"/>
              <a:gd name="connsiteY37" fmla="*/ 631998 h 4143153"/>
              <a:gd name="connsiteX38" fmla="*/ 0 w 6049412"/>
              <a:gd name="connsiteY38" fmla="*/ 529754 h 4143153"/>
              <a:gd name="connsiteX39" fmla="*/ 0 w 6049412"/>
              <a:gd name="connsiteY39" fmla="*/ 475093 h 4143153"/>
              <a:gd name="connsiteX40" fmla="*/ 0 w 6049412"/>
              <a:gd name="connsiteY40" fmla="*/ 351413 h 4143153"/>
              <a:gd name="connsiteX41" fmla="*/ 0 w 6049412"/>
              <a:gd name="connsiteY41" fmla="*/ 311109 h 4143153"/>
              <a:gd name="connsiteX42" fmla="*/ 0 w 6049412"/>
              <a:gd name="connsiteY42" fmla="*/ 156641 h 4143153"/>
              <a:gd name="connsiteX43" fmla="*/ 832114 w 6049412"/>
              <a:gd name="connsiteY43" fmla="*/ 61160 h 4143153"/>
              <a:gd name="connsiteX44" fmla="*/ 1108528 w 6049412"/>
              <a:gd name="connsiteY44" fmla="*/ 38207 h 4143153"/>
              <a:gd name="connsiteX45" fmla="*/ 1165665 w 6049412"/>
              <a:gd name="connsiteY45" fmla="*/ 33908 h 4143153"/>
              <a:gd name="connsiteX46" fmla="*/ 2227385 w 6049412"/>
              <a:gd name="connsiteY46" fmla="*/ 0 h 4143153"/>
              <a:gd name="connsiteX0" fmla="*/ 2227385 w 6048785"/>
              <a:gd name="connsiteY0" fmla="*/ 0 h 4143153"/>
              <a:gd name="connsiteX1" fmla="*/ 2442246 w 6048785"/>
              <a:gd name="connsiteY1" fmla="*/ 2597 h 4143153"/>
              <a:gd name="connsiteX2" fmla="*/ 5615266 w 6048785"/>
              <a:gd name="connsiteY2" fmla="*/ 354124 h 4143153"/>
              <a:gd name="connsiteX3" fmla="*/ 5985200 w 6048785"/>
              <a:gd name="connsiteY3" fmla="*/ 371853 h 4143153"/>
              <a:gd name="connsiteX4" fmla="*/ 6044400 w 6048785"/>
              <a:gd name="connsiteY4" fmla="*/ 511023 h 4143153"/>
              <a:gd name="connsiteX5" fmla="*/ 6044400 w 6048785"/>
              <a:gd name="connsiteY5" fmla="*/ 1228503 h 4143153"/>
              <a:gd name="connsiteX6" fmla="*/ 6044400 w 6048785"/>
              <a:gd name="connsiteY6" fmla="*/ 1254629 h 4143153"/>
              <a:gd name="connsiteX7" fmla="*/ 6044400 w 6048785"/>
              <a:gd name="connsiteY7" fmla="*/ 1302554 h 4143153"/>
              <a:gd name="connsiteX8" fmla="*/ 6044400 w 6048785"/>
              <a:gd name="connsiteY8" fmla="*/ 1339878 h 4143153"/>
              <a:gd name="connsiteX9" fmla="*/ 6044400 w 6048785"/>
              <a:gd name="connsiteY9" fmla="*/ 1367926 h 4143153"/>
              <a:gd name="connsiteX10" fmla="*/ 6044400 w 6048785"/>
              <a:gd name="connsiteY10" fmla="*/ 1388023 h 4143153"/>
              <a:gd name="connsiteX11" fmla="*/ 6044400 w 6048785"/>
              <a:gd name="connsiteY11" fmla="*/ 1401495 h 4143153"/>
              <a:gd name="connsiteX12" fmla="*/ 6044400 w 6048785"/>
              <a:gd name="connsiteY12" fmla="*/ 1413863 h 4143153"/>
              <a:gd name="connsiteX13" fmla="*/ 6044400 w 6048785"/>
              <a:gd name="connsiteY13" fmla="*/ 1415630 h 4143153"/>
              <a:gd name="connsiteX14" fmla="*/ 6044400 w 6048785"/>
              <a:gd name="connsiteY14" fmla="*/ 4143153 h 4143153"/>
              <a:gd name="connsiteX15" fmla="*/ 0 w 6048785"/>
              <a:gd name="connsiteY15" fmla="*/ 4143153 h 4143153"/>
              <a:gd name="connsiteX16" fmla="*/ 0 w 6048785"/>
              <a:gd name="connsiteY16" fmla="*/ 3959500 h 4143153"/>
              <a:gd name="connsiteX17" fmla="*/ 0 w 6048785"/>
              <a:gd name="connsiteY17" fmla="*/ 1494981 h 4143153"/>
              <a:gd name="connsiteX18" fmla="*/ 0 w 6048785"/>
              <a:gd name="connsiteY18" fmla="*/ 1492359 h 4143153"/>
              <a:gd name="connsiteX19" fmla="*/ 0 w 6048785"/>
              <a:gd name="connsiteY19" fmla="*/ 1486131 h 4143153"/>
              <a:gd name="connsiteX20" fmla="*/ 1684243 w 6048785"/>
              <a:gd name="connsiteY20" fmla="*/ 2271145 h 4143153"/>
              <a:gd name="connsiteX21" fmla="*/ 1917876 w 6048785"/>
              <a:gd name="connsiteY21" fmla="*/ 2053203 h 4143153"/>
              <a:gd name="connsiteX22" fmla="*/ 2134576 w 6048785"/>
              <a:gd name="connsiteY22" fmla="*/ 1868604 h 4143153"/>
              <a:gd name="connsiteX23" fmla="*/ 2251663 w 6048785"/>
              <a:gd name="connsiteY23" fmla="*/ 1780374 h 4143153"/>
              <a:gd name="connsiteX24" fmla="*/ 2368749 w 6048785"/>
              <a:gd name="connsiteY24" fmla="*/ 1692940 h 4143153"/>
              <a:gd name="connsiteX25" fmla="*/ 0 w 6048785"/>
              <a:gd name="connsiteY25" fmla="*/ 1327153 h 4143153"/>
              <a:gd name="connsiteX26" fmla="*/ 0 w 6048785"/>
              <a:gd name="connsiteY26" fmla="*/ 1256023 h 4143153"/>
              <a:gd name="connsiteX27" fmla="*/ 0 w 6048785"/>
              <a:gd name="connsiteY27" fmla="*/ 1231417 h 4143153"/>
              <a:gd name="connsiteX28" fmla="*/ 0 w 6048785"/>
              <a:gd name="connsiteY28" fmla="*/ 1228503 h 4143153"/>
              <a:gd name="connsiteX29" fmla="*/ 0 w 6048785"/>
              <a:gd name="connsiteY29" fmla="*/ 1085073 h 4143153"/>
              <a:gd name="connsiteX30" fmla="*/ 0 w 6048785"/>
              <a:gd name="connsiteY30" fmla="*/ 1058721 h 4143153"/>
              <a:gd name="connsiteX31" fmla="*/ 0 w 6048785"/>
              <a:gd name="connsiteY31" fmla="*/ 952655 h 4143153"/>
              <a:gd name="connsiteX32" fmla="*/ 0 w 6048785"/>
              <a:gd name="connsiteY32" fmla="*/ 951862 h 4143153"/>
              <a:gd name="connsiteX33" fmla="*/ 0 w 6048785"/>
              <a:gd name="connsiteY33" fmla="*/ 833468 h 4143153"/>
              <a:gd name="connsiteX34" fmla="*/ 0 w 6048785"/>
              <a:gd name="connsiteY34" fmla="*/ 828840 h 4143153"/>
              <a:gd name="connsiteX35" fmla="*/ 0 w 6048785"/>
              <a:gd name="connsiteY35" fmla="*/ 726814 h 4143153"/>
              <a:gd name="connsiteX36" fmla="*/ 0 w 6048785"/>
              <a:gd name="connsiteY36" fmla="*/ 688517 h 4143153"/>
              <a:gd name="connsiteX37" fmla="*/ 0 w 6048785"/>
              <a:gd name="connsiteY37" fmla="*/ 631998 h 4143153"/>
              <a:gd name="connsiteX38" fmla="*/ 0 w 6048785"/>
              <a:gd name="connsiteY38" fmla="*/ 529754 h 4143153"/>
              <a:gd name="connsiteX39" fmla="*/ 0 w 6048785"/>
              <a:gd name="connsiteY39" fmla="*/ 475093 h 4143153"/>
              <a:gd name="connsiteX40" fmla="*/ 0 w 6048785"/>
              <a:gd name="connsiteY40" fmla="*/ 351413 h 4143153"/>
              <a:gd name="connsiteX41" fmla="*/ 0 w 6048785"/>
              <a:gd name="connsiteY41" fmla="*/ 311109 h 4143153"/>
              <a:gd name="connsiteX42" fmla="*/ 0 w 6048785"/>
              <a:gd name="connsiteY42" fmla="*/ 156641 h 4143153"/>
              <a:gd name="connsiteX43" fmla="*/ 832114 w 6048785"/>
              <a:gd name="connsiteY43" fmla="*/ 61160 h 4143153"/>
              <a:gd name="connsiteX44" fmla="*/ 1108528 w 6048785"/>
              <a:gd name="connsiteY44" fmla="*/ 38207 h 4143153"/>
              <a:gd name="connsiteX45" fmla="*/ 1165665 w 6048785"/>
              <a:gd name="connsiteY45" fmla="*/ 33908 h 4143153"/>
              <a:gd name="connsiteX46" fmla="*/ 2227385 w 6048785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9098"/>
              <a:gd name="connsiteY0" fmla="*/ 0 h 4143153"/>
              <a:gd name="connsiteX1" fmla="*/ 2442246 w 6049098"/>
              <a:gd name="connsiteY1" fmla="*/ 2597 h 4143153"/>
              <a:gd name="connsiteX2" fmla="*/ 5615266 w 6049098"/>
              <a:gd name="connsiteY2" fmla="*/ 354124 h 4143153"/>
              <a:gd name="connsiteX3" fmla="*/ 5980966 w 6049098"/>
              <a:gd name="connsiteY3" fmla="*/ 388431 h 4143153"/>
              <a:gd name="connsiteX4" fmla="*/ 6044400 w 6049098"/>
              <a:gd name="connsiteY4" fmla="*/ 511023 h 4143153"/>
              <a:gd name="connsiteX5" fmla="*/ 6044400 w 6049098"/>
              <a:gd name="connsiteY5" fmla="*/ 1228503 h 4143153"/>
              <a:gd name="connsiteX6" fmla="*/ 6044400 w 6049098"/>
              <a:gd name="connsiteY6" fmla="*/ 1254629 h 4143153"/>
              <a:gd name="connsiteX7" fmla="*/ 6044400 w 6049098"/>
              <a:gd name="connsiteY7" fmla="*/ 1302554 h 4143153"/>
              <a:gd name="connsiteX8" fmla="*/ 6044400 w 6049098"/>
              <a:gd name="connsiteY8" fmla="*/ 1339878 h 4143153"/>
              <a:gd name="connsiteX9" fmla="*/ 6044400 w 6049098"/>
              <a:gd name="connsiteY9" fmla="*/ 1367926 h 4143153"/>
              <a:gd name="connsiteX10" fmla="*/ 6044400 w 6049098"/>
              <a:gd name="connsiteY10" fmla="*/ 1388023 h 4143153"/>
              <a:gd name="connsiteX11" fmla="*/ 6044400 w 6049098"/>
              <a:gd name="connsiteY11" fmla="*/ 1401495 h 4143153"/>
              <a:gd name="connsiteX12" fmla="*/ 6044400 w 6049098"/>
              <a:gd name="connsiteY12" fmla="*/ 1413863 h 4143153"/>
              <a:gd name="connsiteX13" fmla="*/ 6044400 w 6049098"/>
              <a:gd name="connsiteY13" fmla="*/ 1415630 h 4143153"/>
              <a:gd name="connsiteX14" fmla="*/ 6044400 w 6049098"/>
              <a:gd name="connsiteY14" fmla="*/ 4143153 h 4143153"/>
              <a:gd name="connsiteX15" fmla="*/ 0 w 6049098"/>
              <a:gd name="connsiteY15" fmla="*/ 4143153 h 4143153"/>
              <a:gd name="connsiteX16" fmla="*/ 0 w 6049098"/>
              <a:gd name="connsiteY16" fmla="*/ 3959500 h 4143153"/>
              <a:gd name="connsiteX17" fmla="*/ 0 w 6049098"/>
              <a:gd name="connsiteY17" fmla="*/ 1494981 h 4143153"/>
              <a:gd name="connsiteX18" fmla="*/ 0 w 6049098"/>
              <a:gd name="connsiteY18" fmla="*/ 1492359 h 4143153"/>
              <a:gd name="connsiteX19" fmla="*/ 0 w 6049098"/>
              <a:gd name="connsiteY19" fmla="*/ 1486131 h 4143153"/>
              <a:gd name="connsiteX20" fmla="*/ 1684243 w 6049098"/>
              <a:gd name="connsiteY20" fmla="*/ 2271145 h 4143153"/>
              <a:gd name="connsiteX21" fmla="*/ 1917876 w 6049098"/>
              <a:gd name="connsiteY21" fmla="*/ 2053203 h 4143153"/>
              <a:gd name="connsiteX22" fmla="*/ 2134576 w 6049098"/>
              <a:gd name="connsiteY22" fmla="*/ 1868604 h 4143153"/>
              <a:gd name="connsiteX23" fmla="*/ 2251663 w 6049098"/>
              <a:gd name="connsiteY23" fmla="*/ 1780374 h 4143153"/>
              <a:gd name="connsiteX24" fmla="*/ 2368749 w 6049098"/>
              <a:gd name="connsiteY24" fmla="*/ 1692940 h 4143153"/>
              <a:gd name="connsiteX25" fmla="*/ 0 w 6049098"/>
              <a:gd name="connsiteY25" fmla="*/ 1327153 h 4143153"/>
              <a:gd name="connsiteX26" fmla="*/ 0 w 6049098"/>
              <a:gd name="connsiteY26" fmla="*/ 1256023 h 4143153"/>
              <a:gd name="connsiteX27" fmla="*/ 0 w 6049098"/>
              <a:gd name="connsiteY27" fmla="*/ 1231417 h 4143153"/>
              <a:gd name="connsiteX28" fmla="*/ 0 w 6049098"/>
              <a:gd name="connsiteY28" fmla="*/ 1228503 h 4143153"/>
              <a:gd name="connsiteX29" fmla="*/ 0 w 6049098"/>
              <a:gd name="connsiteY29" fmla="*/ 1085073 h 4143153"/>
              <a:gd name="connsiteX30" fmla="*/ 0 w 6049098"/>
              <a:gd name="connsiteY30" fmla="*/ 1058721 h 4143153"/>
              <a:gd name="connsiteX31" fmla="*/ 0 w 6049098"/>
              <a:gd name="connsiteY31" fmla="*/ 952655 h 4143153"/>
              <a:gd name="connsiteX32" fmla="*/ 0 w 6049098"/>
              <a:gd name="connsiteY32" fmla="*/ 951862 h 4143153"/>
              <a:gd name="connsiteX33" fmla="*/ 0 w 6049098"/>
              <a:gd name="connsiteY33" fmla="*/ 833468 h 4143153"/>
              <a:gd name="connsiteX34" fmla="*/ 0 w 6049098"/>
              <a:gd name="connsiteY34" fmla="*/ 828840 h 4143153"/>
              <a:gd name="connsiteX35" fmla="*/ 0 w 6049098"/>
              <a:gd name="connsiteY35" fmla="*/ 726814 h 4143153"/>
              <a:gd name="connsiteX36" fmla="*/ 0 w 6049098"/>
              <a:gd name="connsiteY36" fmla="*/ 688517 h 4143153"/>
              <a:gd name="connsiteX37" fmla="*/ 0 w 6049098"/>
              <a:gd name="connsiteY37" fmla="*/ 631998 h 4143153"/>
              <a:gd name="connsiteX38" fmla="*/ 0 w 6049098"/>
              <a:gd name="connsiteY38" fmla="*/ 529754 h 4143153"/>
              <a:gd name="connsiteX39" fmla="*/ 0 w 6049098"/>
              <a:gd name="connsiteY39" fmla="*/ 475093 h 4143153"/>
              <a:gd name="connsiteX40" fmla="*/ 0 w 6049098"/>
              <a:gd name="connsiteY40" fmla="*/ 351413 h 4143153"/>
              <a:gd name="connsiteX41" fmla="*/ 0 w 6049098"/>
              <a:gd name="connsiteY41" fmla="*/ 311109 h 4143153"/>
              <a:gd name="connsiteX42" fmla="*/ 0 w 6049098"/>
              <a:gd name="connsiteY42" fmla="*/ 156641 h 4143153"/>
              <a:gd name="connsiteX43" fmla="*/ 832114 w 6049098"/>
              <a:gd name="connsiteY43" fmla="*/ 61160 h 4143153"/>
              <a:gd name="connsiteX44" fmla="*/ 1108528 w 6049098"/>
              <a:gd name="connsiteY44" fmla="*/ 38207 h 4143153"/>
              <a:gd name="connsiteX45" fmla="*/ 1165665 w 6049098"/>
              <a:gd name="connsiteY45" fmla="*/ 33908 h 4143153"/>
              <a:gd name="connsiteX46" fmla="*/ 2227385 w 6049098"/>
              <a:gd name="connsiteY46" fmla="*/ 0 h 4143153"/>
              <a:gd name="connsiteX0" fmla="*/ 2227385 w 6044466"/>
              <a:gd name="connsiteY0" fmla="*/ 0 h 4143153"/>
              <a:gd name="connsiteX1" fmla="*/ 2442246 w 6044466"/>
              <a:gd name="connsiteY1" fmla="*/ 2597 h 4143153"/>
              <a:gd name="connsiteX2" fmla="*/ 5615266 w 6044466"/>
              <a:gd name="connsiteY2" fmla="*/ 354124 h 4143153"/>
              <a:gd name="connsiteX3" fmla="*/ 6044466 w 6044466"/>
              <a:gd name="connsiteY3" fmla="*/ 388431 h 4143153"/>
              <a:gd name="connsiteX4" fmla="*/ 6044400 w 6044466"/>
              <a:gd name="connsiteY4" fmla="*/ 511023 h 4143153"/>
              <a:gd name="connsiteX5" fmla="*/ 6044400 w 6044466"/>
              <a:gd name="connsiteY5" fmla="*/ 1228503 h 4143153"/>
              <a:gd name="connsiteX6" fmla="*/ 6044400 w 6044466"/>
              <a:gd name="connsiteY6" fmla="*/ 1254629 h 4143153"/>
              <a:gd name="connsiteX7" fmla="*/ 6044400 w 6044466"/>
              <a:gd name="connsiteY7" fmla="*/ 1302554 h 4143153"/>
              <a:gd name="connsiteX8" fmla="*/ 6044400 w 6044466"/>
              <a:gd name="connsiteY8" fmla="*/ 1339878 h 4143153"/>
              <a:gd name="connsiteX9" fmla="*/ 6044400 w 6044466"/>
              <a:gd name="connsiteY9" fmla="*/ 1367926 h 4143153"/>
              <a:gd name="connsiteX10" fmla="*/ 6044400 w 6044466"/>
              <a:gd name="connsiteY10" fmla="*/ 1388023 h 4143153"/>
              <a:gd name="connsiteX11" fmla="*/ 6044400 w 6044466"/>
              <a:gd name="connsiteY11" fmla="*/ 1401495 h 4143153"/>
              <a:gd name="connsiteX12" fmla="*/ 6044400 w 6044466"/>
              <a:gd name="connsiteY12" fmla="*/ 1413863 h 4143153"/>
              <a:gd name="connsiteX13" fmla="*/ 6044400 w 6044466"/>
              <a:gd name="connsiteY13" fmla="*/ 1415630 h 4143153"/>
              <a:gd name="connsiteX14" fmla="*/ 6044400 w 6044466"/>
              <a:gd name="connsiteY14" fmla="*/ 4143153 h 4143153"/>
              <a:gd name="connsiteX15" fmla="*/ 0 w 6044466"/>
              <a:gd name="connsiteY15" fmla="*/ 4143153 h 4143153"/>
              <a:gd name="connsiteX16" fmla="*/ 0 w 6044466"/>
              <a:gd name="connsiteY16" fmla="*/ 3959500 h 4143153"/>
              <a:gd name="connsiteX17" fmla="*/ 0 w 6044466"/>
              <a:gd name="connsiteY17" fmla="*/ 1494981 h 4143153"/>
              <a:gd name="connsiteX18" fmla="*/ 0 w 6044466"/>
              <a:gd name="connsiteY18" fmla="*/ 1492359 h 4143153"/>
              <a:gd name="connsiteX19" fmla="*/ 0 w 6044466"/>
              <a:gd name="connsiteY19" fmla="*/ 1486131 h 4143153"/>
              <a:gd name="connsiteX20" fmla="*/ 1684243 w 6044466"/>
              <a:gd name="connsiteY20" fmla="*/ 2271145 h 4143153"/>
              <a:gd name="connsiteX21" fmla="*/ 1917876 w 6044466"/>
              <a:gd name="connsiteY21" fmla="*/ 2053203 h 4143153"/>
              <a:gd name="connsiteX22" fmla="*/ 2134576 w 6044466"/>
              <a:gd name="connsiteY22" fmla="*/ 1868604 h 4143153"/>
              <a:gd name="connsiteX23" fmla="*/ 2251663 w 6044466"/>
              <a:gd name="connsiteY23" fmla="*/ 1780374 h 4143153"/>
              <a:gd name="connsiteX24" fmla="*/ 2368749 w 6044466"/>
              <a:gd name="connsiteY24" fmla="*/ 1692940 h 4143153"/>
              <a:gd name="connsiteX25" fmla="*/ 0 w 6044466"/>
              <a:gd name="connsiteY25" fmla="*/ 1327153 h 4143153"/>
              <a:gd name="connsiteX26" fmla="*/ 0 w 6044466"/>
              <a:gd name="connsiteY26" fmla="*/ 1256023 h 4143153"/>
              <a:gd name="connsiteX27" fmla="*/ 0 w 6044466"/>
              <a:gd name="connsiteY27" fmla="*/ 1231417 h 4143153"/>
              <a:gd name="connsiteX28" fmla="*/ 0 w 6044466"/>
              <a:gd name="connsiteY28" fmla="*/ 1228503 h 4143153"/>
              <a:gd name="connsiteX29" fmla="*/ 0 w 6044466"/>
              <a:gd name="connsiteY29" fmla="*/ 1085073 h 4143153"/>
              <a:gd name="connsiteX30" fmla="*/ 0 w 6044466"/>
              <a:gd name="connsiteY30" fmla="*/ 1058721 h 4143153"/>
              <a:gd name="connsiteX31" fmla="*/ 0 w 6044466"/>
              <a:gd name="connsiteY31" fmla="*/ 952655 h 4143153"/>
              <a:gd name="connsiteX32" fmla="*/ 0 w 6044466"/>
              <a:gd name="connsiteY32" fmla="*/ 951862 h 4143153"/>
              <a:gd name="connsiteX33" fmla="*/ 0 w 6044466"/>
              <a:gd name="connsiteY33" fmla="*/ 833468 h 4143153"/>
              <a:gd name="connsiteX34" fmla="*/ 0 w 6044466"/>
              <a:gd name="connsiteY34" fmla="*/ 828840 h 4143153"/>
              <a:gd name="connsiteX35" fmla="*/ 0 w 6044466"/>
              <a:gd name="connsiteY35" fmla="*/ 726814 h 4143153"/>
              <a:gd name="connsiteX36" fmla="*/ 0 w 6044466"/>
              <a:gd name="connsiteY36" fmla="*/ 688517 h 4143153"/>
              <a:gd name="connsiteX37" fmla="*/ 0 w 6044466"/>
              <a:gd name="connsiteY37" fmla="*/ 631998 h 4143153"/>
              <a:gd name="connsiteX38" fmla="*/ 0 w 6044466"/>
              <a:gd name="connsiteY38" fmla="*/ 529754 h 4143153"/>
              <a:gd name="connsiteX39" fmla="*/ 0 w 6044466"/>
              <a:gd name="connsiteY39" fmla="*/ 475093 h 4143153"/>
              <a:gd name="connsiteX40" fmla="*/ 0 w 6044466"/>
              <a:gd name="connsiteY40" fmla="*/ 351413 h 4143153"/>
              <a:gd name="connsiteX41" fmla="*/ 0 w 6044466"/>
              <a:gd name="connsiteY41" fmla="*/ 311109 h 4143153"/>
              <a:gd name="connsiteX42" fmla="*/ 0 w 6044466"/>
              <a:gd name="connsiteY42" fmla="*/ 156641 h 4143153"/>
              <a:gd name="connsiteX43" fmla="*/ 832114 w 6044466"/>
              <a:gd name="connsiteY43" fmla="*/ 61160 h 4143153"/>
              <a:gd name="connsiteX44" fmla="*/ 1108528 w 6044466"/>
              <a:gd name="connsiteY44" fmla="*/ 38207 h 4143153"/>
              <a:gd name="connsiteX45" fmla="*/ 1165665 w 6044466"/>
              <a:gd name="connsiteY45" fmla="*/ 33908 h 4143153"/>
              <a:gd name="connsiteX46" fmla="*/ 2227385 w 6044466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76552"/>
              <a:gd name="connsiteY0" fmla="*/ 0 h 4143153"/>
              <a:gd name="connsiteX1" fmla="*/ 2442246 w 6076552"/>
              <a:gd name="connsiteY1" fmla="*/ 2597 h 4143153"/>
              <a:gd name="connsiteX2" fmla="*/ 5611032 w 6076552"/>
              <a:gd name="connsiteY2" fmla="*/ 360755 h 4143153"/>
              <a:gd name="connsiteX3" fmla="*/ 6044466 w 6076552"/>
              <a:gd name="connsiteY3" fmla="*/ 388431 h 4143153"/>
              <a:gd name="connsiteX4" fmla="*/ 6044400 w 6076552"/>
              <a:gd name="connsiteY4" fmla="*/ 511023 h 4143153"/>
              <a:gd name="connsiteX5" fmla="*/ 6044400 w 6076552"/>
              <a:gd name="connsiteY5" fmla="*/ 1228503 h 4143153"/>
              <a:gd name="connsiteX6" fmla="*/ 6044400 w 6076552"/>
              <a:gd name="connsiteY6" fmla="*/ 1254629 h 4143153"/>
              <a:gd name="connsiteX7" fmla="*/ 6044400 w 6076552"/>
              <a:gd name="connsiteY7" fmla="*/ 1302554 h 4143153"/>
              <a:gd name="connsiteX8" fmla="*/ 6044400 w 6076552"/>
              <a:gd name="connsiteY8" fmla="*/ 1339878 h 4143153"/>
              <a:gd name="connsiteX9" fmla="*/ 6044400 w 6076552"/>
              <a:gd name="connsiteY9" fmla="*/ 1367926 h 4143153"/>
              <a:gd name="connsiteX10" fmla="*/ 6044400 w 6076552"/>
              <a:gd name="connsiteY10" fmla="*/ 1388023 h 4143153"/>
              <a:gd name="connsiteX11" fmla="*/ 6044400 w 6076552"/>
              <a:gd name="connsiteY11" fmla="*/ 1401495 h 4143153"/>
              <a:gd name="connsiteX12" fmla="*/ 6044400 w 6076552"/>
              <a:gd name="connsiteY12" fmla="*/ 1413863 h 4143153"/>
              <a:gd name="connsiteX13" fmla="*/ 6044400 w 6076552"/>
              <a:gd name="connsiteY13" fmla="*/ 1415630 h 4143153"/>
              <a:gd name="connsiteX14" fmla="*/ 6044400 w 6076552"/>
              <a:gd name="connsiteY14" fmla="*/ 4143153 h 4143153"/>
              <a:gd name="connsiteX15" fmla="*/ 0 w 6076552"/>
              <a:gd name="connsiteY15" fmla="*/ 4143153 h 4143153"/>
              <a:gd name="connsiteX16" fmla="*/ 0 w 6076552"/>
              <a:gd name="connsiteY16" fmla="*/ 3959500 h 4143153"/>
              <a:gd name="connsiteX17" fmla="*/ 0 w 6076552"/>
              <a:gd name="connsiteY17" fmla="*/ 1494981 h 4143153"/>
              <a:gd name="connsiteX18" fmla="*/ 0 w 6076552"/>
              <a:gd name="connsiteY18" fmla="*/ 1492359 h 4143153"/>
              <a:gd name="connsiteX19" fmla="*/ 0 w 6076552"/>
              <a:gd name="connsiteY19" fmla="*/ 1486131 h 4143153"/>
              <a:gd name="connsiteX20" fmla="*/ 1684243 w 6076552"/>
              <a:gd name="connsiteY20" fmla="*/ 2271145 h 4143153"/>
              <a:gd name="connsiteX21" fmla="*/ 1917876 w 6076552"/>
              <a:gd name="connsiteY21" fmla="*/ 2053203 h 4143153"/>
              <a:gd name="connsiteX22" fmla="*/ 2134576 w 6076552"/>
              <a:gd name="connsiteY22" fmla="*/ 1868604 h 4143153"/>
              <a:gd name="connsiteX23" fmla="*/ 2251663 w 6076552"/>
              <a:gd name="connsiteY23" fmla="*/ 1780374 h 4143153"/>
              <a:gd name="connsiteX24" fmla="*/ 2368749 w 6076552"/>
              <a:gd name="connsiteY24" fmla="*/ 1692940 h 4143153"/>
              <a:gd name="connsiteX25" fmla="*/ 0 w 6076552"/>
              <a:gd name="connsiteY25" fmla="*/ 1327153 h 4143153"/>
              <a:gd name="connsiteX26" fmla="*/ 0 w 6076552"/>
              <a:gd name="connsiteY26" fmla="*/ 1256023 h 4143153"/>
              <a:gd name="connsiteX27" fmla="*/ 0 w 6076552"/>
              <a:gd name="connsiteY27" fmla="*/ 1231417 h 4143153"/>
              <a:gd name="connsiteX28" fmla="*/ 0 w 6076552"/>
              <a:gd name="connsiteY28" fmla="*/ 1228503 h 4143153"/>
              <a:gd name="connsiteX29" fmla="*/ 0 w 6076552"/>
              <a:gd name="connsiteY29" fmla="*/ 1085073 h 4143153"/>
              <a:gd name="connsiteX30" fmla="*/ 0 w 6076552"/>
              <a:gd name="connsiteY30" fmla="*/ 1058721 h 4143153"/>
              <a:gd name="connsiteX31" fmla="*/ 0 w 6076552"/>
              <a:gd name="connsiteY31" fmla="*/ 952655 h 4143153"/>
              <a:gd name="connsiteX32" fmla="*/ 0 w 6076552"/>
              <a:gd name="connsiteY32" fmla="*/ 951862 h 4143153"/>
              <a:gd name="connsiteX33" fmla="*/ 0 w 6076552"/>
              <a:gd name="connsiteY33" fmla="*/ 833468 h 4143153"/>
              <a:gd name="connsiteX34" fmla="*/ 0 w 6076552"/>
              <a:gd name="connsiteY34" fmla="*/ 828840 h 4143153"/>
              <a:gd name="connsiteX35" fmla="*/ 0 w 6076552"/>
              <a:gd name="connsiteY35" fmla="*/ 726814 h 4143153"/>
              <a:gd name="connsiteX36" fmla="*/ 0 w 6076552"/>
              <a:gd name="connsiteY36" fmla="*/ 688517 h 4143153"/>
              <a:gd name="connsiteX37" fmla="*/ 0 w 6076552"/>
              <a:gd name="connsiteY37" fmla="*/ 631998 h 4143153"/>
              <a:gd name="connsiteX38" fmla="*/ 0 w 6076552"/>
              <a:gd name="connsiteY38" fmla="*/ 529754 h 4143153"/>
              <a:gd name="connsiteX39" fmla="*/ 0 w 6076552"/>
              <a:gd name="connsiteY39" fmla="*/ 475093 h 4143153"/>
              <a:gd name="connsiteX40" fmla="*/ 0 w 6076552"/>
              <a:gd name="connsiteY40" fmla="*/ 351413 h 4143153"/>
              <a:gd name="connsiteX41" fmla="*/ 0 w 6076552"/>
              <a:gd name="connsiteY41" fmla="*/ 311109 h 4143153"/>
              <a:gd name="connsiteX42" fmla="*/ 0 w 6076552"/>
              <a:gd name="connsiteY42" fmla="*/ 156641 h 4143153"/>
              <a:gd name="connsiteX43" fmla="*/ 832114 w 6076552"/>
              <a:gd name="connsiteY43" fmla="*/ 61160 h 4143153"/>
              <a:gd name="connsiteX44" fmla="*/ 1108528 w 6076552"/>
              <a:gd name="connsiteY44" fmla="*/ 38207 h 4143153"/>
              <a:gd name="connsiteX45" fmla="*/ 1165665 w 6076552"/>
              <a:gd name="connsiteY45" fmla="*/ 33908 h 4143153"/>
              <a:gd name="connsiteX46" fmla="*/ 2227385 w 6076552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799"/>
              <a:gd name="connsiteY0" fmla="*/ 0 h 4143153"/>
              <a:gd name="connsiteX1" fmla="*/ 2442246 w 6093799"/>
              <a:gd name="connsiteY1" fmla="*/ 2597 h 4143153"/>
              <a:gd name="connsiteX2" fmla="*/ 5378199 w 6093799"/>
              <a:gd name="connsiteY2" fmla="*/ 400540 h 4143153"/>
              <a:gd name="connsiteX3" fmla="*/ 6044466 w 6093799"/>
              <a:gd name="connsiteY3" fmla="*/ 388431 h 4143153"/>
              <a:gd name="connsiteX4" fmla="*/ 6044400 w 6093799"/>
              <a:gd name="connsiteY4" fmla="*/ 511023 h 4143153"/>
              <a:gd name="connsiteX5" fmla="*/ 6044400 w 6093799"/>
              <a:gd name="connsiteY5" fmla="*/ 1228503 h 4143153"/>
              <a:gd name="connsiteX6" fmla="*/ 6044400 w 6093799"/>
              <a:gd name="connsiteY6" fmla="*/ 1254629 h 4143153"/>
              <a:gd name="connsiteX7" fmla="*/ 6044400 w 6093799"/>
              <a:gd name="connsiteY7" fmla="*/ 1302554 h 4143153"/>
              <a:gd name="connsiteX8" fmla="*/ 6044400 w 6093799"/>
              <a:gd name="connsiteY8" fmla="*/ 1339878 h 4143153"/>
              <a:gd name="connsiteX9" fmla="*/ 6044400 w 6093799"/>
              <a:gd name="connsiteY9" fmla="*/ 1367926 h 4143153"/>
              <a:gd name="connsiteX10" fmla="*/ 6044400 w 6093799"/>
              <a:gd name="connsiteY10" fmla="*/ 1388023 h 4143153"/>
              <a:gd name="connsiteX11" fmla="*/ 6044400 w 6093799"/>
              <a:gd name="connsiteY11" fmla="*/ 1401495 h 4143153"/>
              <a:gd name="connsiteX12" fmla="*/ 6044400 w 6093799"/>
              <a:gd name="connsiteY12" fmla="*/ 1413863 h 4143153"/>
              <a:gd name="connsiteX13" fmla="*/ 6044400 w 6093799"/>
              <a:gd name="connsiteY13" fmla="*/ 1415630 h 4143153"/>
              <a:gd name="connsiteX14" fmla="*/ 6044400 w 6093799"/>
              <a:gd name="connsiteY14" fmla="*/ 4143153 h 4143153"/>
              <a:gd name="connsiteX15" fmla="*/ 0 w 6093799"/>
              <a:gd name="connsiteY15" fmla="*/ 4143153 h 4143153"/>
              <a:gd name="connsiteX16" fmla="*/ 0 w 6093799"/>
              <a:gd name="connsiteY16" fmla="*/ 3959500 h 4143153"/>
              <a:gd name="connsiteX17" fmla="*/ 0 w 6093799"/>
              <a:gd name="connsiteY17" fmla="*/ 1494981 h 4143153"/>
              <a:gd name="connsiteX18" fmla="*/ 0 w 6093799"/>
              <a:gd name="connsiteY18" fmla="*/ 1492359 h 4143153"/>
              <a:gd name="connsiteX19" fmla="*/ 0 w 6093799"/>
              <a:gd name="connsiteY19" fmla="*/ 1486131 h 4143153"/>
              <a:gd name="connsiteX20" fmla="*/ 1684243 w 6093799"/>
              <a:gd name="connsiteY20" fmla="*/ 2271145 h 4143153"/>
              <a:gd name="connsiteX21" fmla="*/ 1917876 w 6093799"/>
              <a:gd name="connsiteY21" fmla="*/ 2053203 h 4143153"/>
              <a:gd name="connsiteX22" fmla="*/ 2134576 w 6093799"/>
              <a:gd name="connsiteY22" fmla="*/ 1868604 h 4143153"/>
              <a:gd name="connsiteX23" fmla="*/ 2251663 w 6093799"/>
              <a:gd name="connsiteY23" fmla="*/ 1780374 h 4143153"/>
              <a:gd name="connsiteX24" fmla="*/ 2368749 w 6093799"/>
              <a:gd name="connsiteY24" fmla="*/ 1692940 h 4143153"/>
              <a:gd name="connsiteX25" fmla="*/ 0 w 6093799"/>
              <a:gd name="connsiteY25" fmla="*/ 1327153 h 4143153"/>
              <a:gd name="connsiteX26" fmla="*/ 0 w 6093799"/>
              <a:gd name="connsiteY26" fmla="*/ 1256023 h 4143153"/>
              <a:gd name="connsiteX27" fmla="*/ 0 w 6093799"/>
              <a:gd name="connsiteY27" fmla="*/ 1231417 h 4143153"/>
              <a:gd name="connsiteX28" fmla="*/ 0 w 6093799"/>
              <a:gd name="connsiteY28" fmla="*/ 1228503 h 4143153"/>
              <a:gd name="connsiteX29" fmla="*/ 0 w 6093799"/>
              <a:gd name="connsiteY29" fmla="*/ 1085073 h 4143153"/>
              <a:gd name="connsiteX30" fmla="*/ 0 w 6093799"/>
              <a:gd name="connsiteY30" fmla="*/ 1058721 h 4143153"/>
              <a:gd name="connsiteX31" fmla="*/ 0 w 6093799"/>
              <a:gd name="connsiteY31" fmla="*/ 952655 h 4143153"/>
              <a:gd name="connsiteX32" fmla="*/ 0 w 6093799"/>
              <a:gd name="connsiteY32" fmla="*/ 951862 h 4143153"/>
              <a:gd name="connsiteX33" fmla="*/ 0 w 6093799"/>
              <a:gd name="connsiteY33" fmla="*/ 833468 h 4143153"/>
              <a:gd name="connsiteX34" fmla="*/ 0 w 6093799"/>
              <a:gd name="connsiteY34" fmla="*/ 828840 h 4143153"/>
              <a:gd name="connsiteX35" fmla="*/ 0 w 6093799"/>
              <a:gd name="connsiteY35" fmla="*/ 726814 h 4143153"/>
              <a:gd name="connsiteX36" fmla="*/ 0 w 6093799"/>
              <a:gd name="connsiteY36" fmla="*/ 688517 h 4143153"/>
              <a:gd name="connsiteX37" fmla="*/ 0 w 6093799"/>
              <a:gd name="connsiteY37" fmla="*/ 631998 h 4143153"/>
              <a:gd name="connsiteX38" fmla="*/ 0 w 6093799"/>
              <a:gd name="connsiteY38" fmla="*/ 529754 h 4143153"/>
              <a:gd name="connsiteX39" fmla="*/ 0 w 6093799"/>
              <a:gd name="connsiteY39" fmla="*/ 475093 h 4143153"/>
              <a:gd name="connsiteX40" fmla="*/ 0 w 6093799"/>
              <a:gd name="connsiteY40" fmla="*/ 351413 h 4143153"/>
              <a:gd name="connsiteX41" fmla="*/ 0 w 6093799"/>
              <a:gd name="connsiteY41" fmla="*/ 311109 h 4143153"/>
              <a:gd name="connsiteX42" fmla="*/ 0 w 6093799"/>
              <a:gd name="connsiteY42" fmla="*/ 156641 h 4143153"/>
              <a:gd name="connsiteX43" fmla="*/ 832114 w 6093799"/>
              <a:gd name="connsiteY43" fmla="*/ 61160 h 4143153"/>
              <a:gd name="connsiteX44" fmla="*/ 1108528 w 6093799"/>
              <a:gd name="connsiteY44" fmla="*/ 38207 h 4143153"/>
              <a:gd name="connsiteX45" fmla="*/ 1165665 w 6093799"/>
              <a:gd name="connsiteY45" fmla="*/ 33908 h 4143153"/>
              <a:gd name="connsiteX46" fmla="*/ 2227385 w 6093799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5386666 w 6093172"/>
              <a:gd name="connsiteY2" fmla="*/ 430379 h 4143153"/>
              <a:gd name="connsiteX3" fmla="*/ 6044466 w 6093172"/>
              <a:gd name="connsiteY3" fmla="*/ 388431 h 4143153"/>
              <a:gd name="connsiteX4" fmla="*/ 6044400 w 6093172"/>
              <a:gd name="connsiteY4" fmla="*/ 511023 h 4143153"/>
              <a:gd name="connsiteX5" fmla="*/ 6044400 w 6093172"/>
              <a:gd name="connsiteY5" fmla="*/ 1228503 h 4143153"/>
              <a:gd name="connsiteX6" fmla="*/ 6044400 w 6093172"/>
              <a:gd name="connsiteY6" fmla="*/ 1254629 h 4143153"/>
              <a:gd name="connsiteX7" fmla="*/ 6044400 w 6093172"/>
              <a:gd name="connsiteY7" fmla="*/ 1302554 h 4143153"/>
              <a:gd name="connsiteX8" fmla="*/ 6044400 w 6093172"/>
              <a:gd name="connsiteY8" fmla="*/ 1339878 h 4143153"/>
              <a:gd name="connsiteX9" fmla="*/ 6044400 w 6093172"/>
              <a:gd name="connsiteY9" fmla="*/ 1367926 h 4143153"/>
              <a:gd name="connsiteX10" fmla="*/ 6044400 w 6093172"/>
              <a:gd name="connsiteY10" fmla="*/ 1388023 h 4143153"/>
              <a:gd name="connsiteX11" fmla="*/ 6044400 w 6093172"/>
              <a:gd name="connsiteY11" fmla="*/ 1401495 h 4143153"/>
              <a:gd name="connsiteX12" fmla="*/ 6044400 w 6093172"/>
              <a:gd name="connsiteY12" fmla="*/ 1413863 h 4143153"/>
              <a:gd name="connsiteX13" fmla="*/ 6044400 w 6093172"/>
              <a:gd name="connsiteY13" fmla="*/ 1415630 h 4143153"/>
              <a:gd name="connsiteX14" fmla="*/ 6044400 w 6093172"/>
              <a:gd name="connsiteY14" fmla="*/ 4143153 h 4143153"/>
              <a:gd name="connsiteX15" fmla="*/ 0 w 6093172"/>
              <a:gd name="connsiteY15" fmla="*/ 4143153 h 4143153"/>
              <a:gd name="connsiteX16" fmla="*/ 0 w 6093172"/>
              <a:gd name="connsiteY16" fmla="*/ 3959500 h 4143153"/>
              <a:gd name="connsiteX17" fmla="*/ 0 w 6093172"/>
              <a:gd name="connsiteY17" fmla="*/ 1494981 h 4143153"/>
              <a:gd name="connsiteX18" fmla="*/ 0 w 6093172"/>
              <a:gd name="connsiteY18" fmla="*/ 1492359 h 4143153"/>
              <a:gd name="connsiteX19" fmla="*/ 0 w 6093172"/>
              <a:gd name="connsiteY19" fmla="*/ 1486131 h 4143153"/>
              <a:gd name="connsiteX20" fmla="*/ 1684243 w 6093172"/>
              <a:gd name="connsiteY20" fmla="*/ 2271145 h 4143153"/>
              <a:gd name="connsiteX21" fmla="*/ 1917876 w 6093172"/>
              <a:gd name="connsiteY21" fmla="*/ 2053203 h 4143153"/>
              <a:gd name="connsiteX22" fmla="*/ 2134576 w 6093172"/>
              <a:gd name="connsiteY22" fmla="*/ 1868604 h 4143153"/>
              <a:gd name="connsiteX23" fmla="*/ 2251663 w 6093172"/>
              <a:gd name="connsiteY23" fmla="*/ 1780374 h 4143153"/>
              <a:gd name="connsiteX24" fmla="*/ 2368749 w 6093172"/>
              <a:gd name="connsiteY24" fmla="*/ 1692940 h 4143153"/>
              <a:gd name="connsiteX25" fmla="*/ 0 w 6093172"/>
              <a:gd name="connsiteY25" fmla="*/ 1327153 h 4143153"/>
              <a:gd name="connsiteX26" fmla="*/ 0 w 6093172"/>
              <a:gd name="connsiteY26" fmla="*/ 1256023 h 4143153"/>
              <a:gd name="connsiteX27" fmla="*/ 0 w 6093172"/>
              <a:gd name="connsiteY27" fmla="*/ 1231417 h 4143153"/>
              <a:gd name="connsiteX28" fmla="*/ 0 w 6093172"/>
              <a:gd name="connsiteY28" fmla="*/ 1228503 h 4143153"/>
              <a:gd name="connsiteX29" fmla="*/ 0 w 6093172"/>
              <a:gd name="connsiteY29" fmla="*/ 1085073 h 4143153"/>
              <a:gd name="connsiteX30" fmla="*/ 0 w 6093172"/>
              <a:gd name="connsiteY30" fmla="*/ 1058721 h 4143153"/>
              <a:gd name="connsiteX31" fmla="*/ 0 w 6093172"/>
              <a:gd name="connsiteY31" fmla="*/ 952655 h 4143153"/>
              <a:gd name="connsiteX32" fmla="*/ 0 w 6093172"/>
              <a:gd name="connsiteY32" fmla="*/ 951862 h 4143153"/>
              <a:gd name="connsiteX33" fmla="*/ 0 w 6093172"/>
              <a:gd name="connsiteY33" fmla="*/ 833468 h 4143153"/>
              <a:gd name="connsiteX34" fmla="*/ 0 w 6093172"/>
              <a:gd name="connsiteY34" fmla="*/ 828840 h 4143153"/>
              <a:gd name="connsiteX35" fmla="*/ 0 w 6093172"/>
              <a:gd name="connsiteY35" fmla="*/ 726814 h 4143153"/>
              <a:gd name="connsiteX36" fmla="*/ 0 w 6093172"/>
              <a:gd name="connsiteY36" fmla="*/ 688517 h 4143153"/>
              <a:gd name="connsiteX37" fmla="*/ 0 w 6093172"/>
              <a:gd name="connsiteY37" fmla="*/ 631998 h 4143153"/>
              <a:gd name="connsiteX38" fmla="*/ 0 w 6093172"/>
              <a:gd name="connsiteY38" fmla="*/ 529754 h 4143153"/>
              <a:gd name="connsiteX39" fmla="*/ 0 w 6093172"/>
              <a:gd name="connsiteY39" fmla="*/ 475093 h 4143153"/>
              <a:gd name="connsiteX40" fmla="*/ 0 w 6093172"/>
              <a:gd name="connsiteY40" fmla="*/ 351413 h 4143153"/>
              <a:gd name="connsiteX41" fmla="*/ 0 w 6093172"/>
              <a:gd name="connsiteY41" fmla="*/ 311109 h 4143153"/>
              <a:gd name="connsiteX42" fmla="*/ 0 w 6093172"/>
              <a:gd name="connsiteY42" fmla="*/ 156641 h 4143153"/>
              <a:gd name="connsiteX43" fmla="*/ 832114 w 6093172"/>
              <a:gd name="connsiteY43" fmla="*/ 61160 h 4143153"/>
              <a:gd name="connsiteX44" fmla="*/ 1108528 w 6093172"/>
              <a:gd name="connsiteY44" fmla="*/ 38207 h 4143153"/>
              <a:gd name="connsiteX45" fmla="*/ 1165665 w 6093172"/>
              <a:gd name="connsiteY45" fmla="*/ 33908 h 4143153"/>
              <a:gd name="connsiteX46" fmla="*/ 2227385 w 6093172"/>
              <a:gd name="connsiteY46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93172"/>
              <a:gd name="connsiteY0" fmla="*/ 0 h 4143153"/>
              <a:gd name="connsiteX1" fmla="*/ 2442246 w 6093172"/>
              <a:gd name="connsiteY1" fmla="*/ 2597 h 4143153"/>
              <a:gd name="connsiteX2" fmla="*/ 4770167 w 6093172"/>
              <a:gd name="connsiteY2" fmla="*/ 467173 h 4143153"/>
              <a:gd name="connsiteX3" fmla="*/ 5386666 w 6093172"/>
              <a:gd name="connsiteY3" fmla="*/ 430379 h 4143153"/>
              <a:gd name="connsiteX4" fmla="*/ 6044466 w 6093172"/>
              <a:gd name="connsiteY4" fmla="*/ 388431 h 4143153"/>
              <a:gd name="connsiteX5" fmla="*/ 6044400 w 6093172"/>
              <a:gd name="connsiteY5" fmla="*/ 511023 h 4143153"/>
              <a:gd name="connsiteX6" fmla="*/ 6044400 w 6093172"/>
              <a:gd name="connsiteY6" fmla="*/ 1228503 h 4143153"/>
              <a:gd name="connsiteX7" fmla="*/ 6044400 w 6093172"/>
              <a:gd name="connsiteY7" fmla="*/ 1254629 h 4143153"/>
              <a:gd name="connsiteX8" fmla="*/ 6044400 w 6093172"/>
              <a:gd name="connsiteY8" fmla="*/ 1302554 h 4143153"/>
              <a:gd name="connsiteX9" fmla="*/ 6044400 w 6093172"/>
              <a:gd name="connsiteY9" fmla="*/ 1339878 h 4143153"/>
              <a:gd name="connsiteX10" fmla="*/ 6044400 w 6093172"/>
              <a:gd name="connsiteY10" fmla="*/ 1367926 h 4143153"/>
              <a:gd name="connsiteX11" fmla="*/ 6044400 w 6093172"/>
              <a:gd name="connsiteY11" fmla="*/ 1388023 h 4143153"/>
              <a:gd name="connsiteX12" fmla="*/ 6044400 w 6093172"/>
              <a:gd name="connsiteY12" fmla="*/ 1401495 h 4143153"/>
              <a:gd name="connsiteX13" fmla="*/ 6044400 w 6093172"/>
              <a:gd name="connsiteY13" fmla="*/ 1413863 h 4143153"/>
              <a:gd name="connsiteX14" fmla="*/ 6044400 w 6093172"/>
              <a:gd name="connsiteY14" fmla="*/ 1415630 h 4143153"/>
              <a:gd name="connsiteX15" fmla="*/ 6044400 w 6093172"/>
              <a:gd name="connsiteY15" fmla="*/ 4143153 h 4143153"/>
              <a:gd name="connsiteX16" fmla="*/ 0 w 6093172"/>
              <a:gd name="connsiteY16" fmla="*/ 4143153 h 4143153"/>
              <a:gd name="connsiteX17" fmla="*/ 0 w 6093172"/>
              <a:gd name="connsiteY17" fmla="*/ 3959500 h 4143153"/>
              <a:gd name="connsiteX18" fmla="*/ 0 w 6093172"/>
              <a:gd name="connsiteY18" fmla="*/ 1494981 h 4143153"/>
              <a:gd name="connsiteX19" fmla="*/ 0 w 6093172"/>
              <a:gd name="connsiteY19" fmla="*/ 1492359 h 4143153"/>
              <a:gd name="connsiteX20" fmla="*/ 0 w 6093172"/>
              <a:gd name="connsiteY20" fmla="*/ 1486131 h 4143153"/>
              <a:gd name="connsiteX21" fmla="*/ 1684243 w 6093172"/>
              <a:gd name="connsiteY21" fmla="*/ 2271145 h 4143153"/>
              <a:gd name="connsiteX22" fmla="*/ 1917876 w 6093172"/>
              <a:gd name="connsiteY22" fmla="*/ 2053203 h 4143153"/>
              <a:gd name="connsiteX23" fmla="*/ 2134576 w 6093172"/>
              <a:gd name="connsiteY23" fmla="*/ 1868604 h 4143153"/>
              <a:gd name="connsiteX24" fmla="*/ 2251663 w 6093172"/>
              <a:gd name="connsiteY24" fmla="*/ 1780374 h 4143153"/>
              <a:gd name="connsiteX25" fmla="*/ 2368749 w 6093172"/>
              <a:gd name="connsiteY25" fmla="*/ 1692940 h 4143153"/>
              <a:gd name="connsiteX26" fmla="*/ 0 w 6093172"/>
              <a:gd name="connsiteY26" fmla="*/ 1327153 h 4143153"/>
              <a:gd name="connsiteX27" fmla="*/ 0 w 6093172"/>
              <a:gd name="connsiteY27" fmla="*/ 1256023 h 4143153"/>
              <a:gd name="connsiteX28" fmla="*/ 0 w 6093172"/>
              <a:gd name="connsiteY28" fmla="*/ 1231417 h 4143153"/>
              <a:gd name="connsiteX29" fmla="*/ 0 w 6093172"/>
              <a:gd name="connsiteY29" fmla="*/ 1228503 h 4143153"/>
              <a:gd name="connsiteX30" fmla="*/ 0 w 6093172"/>
              <a:gd name="connsiteY30" fmla="*/ 1085073 h 4143153"/>
              <a:gd name="connsiteX31" fmla="*/ 0 w 6093172"/>
              <a:gd name="connsiteY31" fmla="*/ 1058721 h 4143153"/>
              <a:gd name="connsiteX32" fmla="*/ 0 w 6093172"/>
              <a:gd name="connsiteY32" fmla="*/ 952655 h 4143153"/>
              <a:gd name="connsiteX33" fmla="*/ 0 w 6093172"/>
              <a:gd name="connsiteY33" fmla="*/ 951862 h 4143153"/>
              <a:gd name="connsiteX34" fmla="*/ 0 w 6093172"/>
              <a:gd name="connsiteY34" fmla="*/ 833468 h 4143153"/>
              <a:gd name="connsiteX35" fmla="*/ 0 w 6093172"/>
              <a:gd name="connsiteY35" fmla="*/ 828840 h 4143153"/>
              <a:gd name="connsiteX36" fmla="*/ 0 w 6093172"/>
              <a:gd name="connsiteY36" fmla="*/ 726814 h 4143153"/>
              <a:gd name="connsiteX37" fmla="*/ 0 w 6093172"/>
              <a:gd name="connsiteY37" fmla="*/ 688517 h 4143153"/>
              <a:gd name="connsiteX38" fmla="*/ 0 w 6093172"/>
              <a:gd name="connsiteY38" fmla="*/ 631998 h 4143153"/>
              <a:gd name="connsiteX39" fmla="*/ 0 w 6093172"/>
              <a:gd name="connsiteY39" fmla="*/ 529754 h 4143153"/>
              <a:gd name="connsiteX40" fmla="*/ 0 w 6093172"/>
              <a:gd name="connsiteY40" fmla="*/ 475093 h 4143153"/>
              <a:gd name="connsiteX41" fmla="*/ 0 w 6093172"/>
              <a:gd name="connsiteY41" fmla="*/ 351413 h 4143153"/>
              <a:gd name="connsiteX42" fmla="*/ 0 w 6093172"/>
              <a:gd name="connsiteY42" fmla="*/ 311109 h 4143153"/>
              <a:gd name="connsiteX43" fmla="*/ 0 w 6093172"/>
              <a:gd name="connsiteY43" fmla="*/ 156641 h 4143153"/>
              <a:gd name="connsiteX44" fmla="*/ 832114 w 6093172"/>
              <a:gd name="connsiteY44" fmla="*/ 61160 h 4143153"/>
              <a:gd name="connsiteX45" fmla="*/ 1108528 w 6093172"/>
              <a:gd name="connsiteY45" fmla="*/ 38207 h 4143153"/>
              <a:gd name="connsiteX46" fmla="*/ 1165665 w 6093172"/>
              <a:gd name="connsiteY46" fmla="*/ 33908 h 4143153"/>
              <a:gd name="connsiteX47" fmla="*/ 2227385 w 6093172"/>
              <a:gd name="connsiteY47" fmla="*/ 0 h 4143153"/>
              <a:gd name="connsiteX0" fmla="*/ 2227385 w 6088154"/>
              <a:gd name="connsiteY0" fmla="*/ 0 h 4143153"/>
              <a:gd name="connsiteX1" fmla="*/ 2442246 w 6088154"/>
              <a:gd name="connsiteY1" fmla="*/ 2597 h 4143153"/>
              <a:gd name="connsiteX2" fmla="*/ 4770167 w 6088154"/>
              <a:gd name="connsiteY2" fmla="*/ 467173 h 4143153"/>
              <a:gd name="connsiteX3" fmla="*/ 5454400 w 6088154"/>
              <a:gd name="connsiteY3" fmla="*/ 596151 h 4143153"/>
              <a:gd name="connsiteX4" fmla="*/ 6044466 w 6088154"/>
              <a:gd name="connsiteY4" fmla="*/ 388431 h 4143153"/>
              <a:gd name="connsiteX5" fmla="*/ 6044400 w 6088154"/>
              <a:gd name="connsiteY5" fmla="*/ 511023 h 4143153"/>
              <a:gd name="connsiteX6" fmla="*/ 6044400 w 6088154"/>
              <a:gd name="connsiteY6" fmla="*/ 1228503 h 4143153"/>
              <a:gd name="connsiteX7" fmla="*/ 6044400 w 6088154"/>
              <a:gd name="connsiteY7" fmla="*/ 1254629 h 4143153"/>
              <a:gd name="connsiteX8" fmla="*/ 6044400 w 6088154"/>
              <a:gd name="connsiteY8" fmla="*/ 1302554 h 4143153"/>
              <a:gd name="connsiteX9" fmla="*/ 6044400 w 6088154"/>
              <a:gd name="connsiteY9" fmla="*/ 1339878 h 4143153"/>
              <a:gd name="connsiteX10" fmla="*/ 6044400 w 6088154"/>
              <a:gd name="connsiteY10" fmla="*/ 1367926 h 4143153"/>
              <a:gd name="connsiteX11" fmla="*/ 6044400 w 6088154"/>
              <a:gd name="connsiteY11" fmla="*/ 1388023 h 4143153"/>
              <a:gd name="connsiteX12" fmla="*/ 6044400 w 6088154"/>
              <a:gd name="connsiteY12" fmla="*/ 1401495 h 4143153"/>
              <a:gd name="connsiteX13" fmla="*/ 6044400 w 6088154"/>
              <a:gd name="connsiteY13" fmla="*/ 1413863 h 4143153"/>
              <a:gd name="connsiteX14" fmla="*/ 6044400 w 6088154"/>
              <a:gd name="connsiteY14" fmla="*/ 1415630 h 4143153"/>
              <a:gd name="connsiteX15" fmla="*/ 6044400 w 6088154"/>
              <a:gd name="connsiteY15" fmla="*/ 4143153 h 4143153"/>
              <a:gd name="connsiteX16" fmla="*/ 0 w 6088154"/>
              <a:gd name="connsiteY16" fmla="*/ 4143153 h 4143153"/>
              <a:gd name="connsiteX17" fmla="*/ 0 w 6088154"/>
              <a:gd name="connsiteY17" fmla="*/ 3959500 h 4143153"/>
              <a:gd name="connsiteX18" fmla="*/ 0 w 6088154"/>
              <a:gd name="connsiteY18" fmla="*/ 1494981 h 4143153"/>
              <a:gd name="connsiteX19" fmla="*/ 0 w 6088154"/>
              <a:gd name="connsiteY19" fmla="*/ 1492359 h 4143153"/>
              <a:gd name="connsiteX20" fmla="*/ 0 w 6088154"/>
              <a:gd name="connsiteY20" fmla="*/ 1486131 h 4143153"/>
              <a:gd name="connsiteX21" fmla="*/ 1684243 w 6088154"/>
              <a:gd name="connsiteY21" fmla="*/ 2271145 h 4143153"/>
              <a:gd name="connsiteX22" fmla="*/ 1917876 w 6088154"/>
              <a:gd name="connsiteY22" fmla="*/ 2053203 h 4143153"/>
              <a:gd name="connsiteX23" fmla="*/ 2134576 w 6088154"/>
              <a:gd name="connsiteY23" fmla="*/ 1868604 h 4143153"/>
              <a:gd name="connsiteX24" fmla="*/ 2251663 w 6088154"/>
              <a:gd name="connsiteY24" fmla="*/ 1780374 h 4143153"/>
              <a:gd name="connsiteX25" fmla="*/ 2368749 w 6088154"/>
              <a:gd name="connsiteY25" fmla="*/ 1692940 h 4143153"/>
              <a:gd name="connsiteX26" fmla="*/ 0 w 6088154"/>
              <a:gd name="connsiteY26" fmla="*/ 1327153 h 4143153"/>
              <a:gd name="connsiteX27" fmla="*/ 0 w 6088154"/>
              <a:gd name="connsiteY27" fmla="*/ 1256023 h 4143153"/>
              <a:gd name="connsiteX28" fmla="*/ 0 w 6088154"/>
              <a:gd name="connsiteY28" fmla="*/ 1231417 h 4143153"/>
              <a:gd name="connsiteX29" fmla="*/ 0 w 6088154"/>
              <a:gd name="connsiteY29" fmla="*/ 1228503 h 4143153"/>
              <a:gd name="connsiteX30" fmla="*/ 0 w 6088154"/>
              <a:gd name="connsiteY30" fmla="*/ 1085073 h 4143153"/>
              <a:gd name="connsiteX31" fmla="*/ 0 w 6088154"/>
              <a:gd name="connsiteY31" fmla="*/ 1058721 h 4143153"/>
              <a:gd name="connsiteX32" fmla="*/ 0 w 6088154"/>
              <a:gd name="connsiteY32" fmla="*/ 952655 h 4143153"/>
              <a:gd name="connsiteX33" fmla="*/ 0 w 6088154"/>
              <a:gd name="connsiteY33" fmla="*/ 951862 h 4143153"/>
              <a:gd name="connsiteX34" fmla="*/ 0 w 6088154"/>
              <a:gd name="connsiteY34" fmla="*/ 833468 h 4143153"/>
              <a:gd name="connsiteX35" fmla="*/ 0 w 6088154"/>
              <a:gd name="connsiteY35" fmla="*/ 828840 h 4143153"/>
              <a:gd name="connsiteX36" fmla="*/ 0 w 6088154"/>
              <a:gd name="connsiteY36" fmla="*/ 726814 h 4143153"/>
              <a:gd name="connsiteX37" fmla="*/ 0 w 6088154"/>
              <a:gd name="connsiteY37" fmla="*/ 688517 h 4143153"/>
              <a:gd name="connsiteX38" fmla="*/ 0 w 6088154"/>
              <a:gd name="connsiteY38" fmla="*/ 631998 h 4143153"/>
              <a:gd name="connsiteX39" fmla="*/ 0 w 6088154"/>
              <a:gd name="connsiteY39" fmla="*/ 529754 h 4143153"/>
              <a:gd name="connsiteX40" fmla="*/ 0 w 6088154"/>
              <a:gd name="connsiteY40" fmla="*/ 475093 h 4143153"/>
              <a:gd name="connsiteX41" fmla="*/ 0 w 6088154"/>
              <a:gd name="connsiteY41" fmla="*/ 351413 h 4143153"/>
              <a:gd name="connsiteX42" fmla="*/ 0 w 6088154"/>
              <a:gd name="connsiteY42" fmla="*/ 311109 h 4143153"/>
              <a:gd name="connsiteX43" fmla="*/ 0 w 6088154"/>
              <a:gd name="connsiteY43" fmla="*/ 156641 h 4143153"/>
              <a:gd name="connsiteX44" fmla="*/ 832114 w 6088154"/>
              <a:gd name="connsiteY44" fmla="*/ 61160 h 4143153"/>
              <a:gd name="connsiteX45" fmla="*/ 1108528 w 6088154"/>
              <a:gd name="connsiteY45" fmla="*/ 38207 h 4143153"/>
              <a:gd name="connsiteX46" fmla="*/ 1165665 w 6088154"/>
              <a:gd name="connsiteY46" fmla="*/ 33908 h 4143153"/>
              <a:gd name="connsiteX47" fmla="*/ 2227385 w 6088154"/>
              <a:gd name="connsiteY47" fmla="*/ 0 h 4143153"/>
              <a:gd name="connsiteX0" fmla="*/ 2227385 w 6068854"/>
              <a:gd name="connsiteY0" fmla="*/ 0 h 4143153"/>
              <a:gd name="connsiteX1" fmla="*/ 2442246 w 6068854"/>
              <a:gd name="connsiteY1" fmla="*/ 2597 h 4143153"/>
              <a:gd name="connsiteX2" fmla="*/ 4770167 w 6068854"/>
              <a:gd name="connsiteY2" fmla="*/ 467173 h 4143153"/>
              <a:gd name="connsiteX3" fmla="*/ 5454400 w 6068854"/>
              <a:gd name="connsiteY3" fmla="*/ 596151 h 4143153"/>
              <a:gd name="connsiteX4" fmla="*/ 5714266 w 6068854"/>
              <a:gd name="connsiteY4" fmla="*/ 166297 h 4143153"/>
              <a:gd name="connsiteX5" fmla="*/ 6044400 w 6068854"/>
              <a:gd name="connsiteY5" fmla="*/ 511023 h 4143153"/>
              <a:gd name="connsiteX6" fmla="*/ 6044400 w 6068854"/>
              <a:gd name="connsiteY6" fmla="*/ 1228503 h 4143153"/>
              <a:gd name="connsiteX7" fmla="*/ 6044400 w 6068854"/>
              <a:gd name="connsiteY7" fmla="*/ 1254629 h 4143153"/>
              <a:gd name="connsiteX8" fmla="*/ 6044400 w 6068854"/>
              <a:gd name="connsiteY8" fmla="*/ 1302554 h 4143153"/>
              <a:gd name="connsiteX9" fmla="*/ 6044400 w 6068854"/>
              <a:gd name="connsiteY9" fmla="*/ 1339878 h 4143153"/>
              <a:gd name="connsiteX10" fmla="*/ 6044400 w 6068854"/>
              <a:gd name="connsiteY10" fmla="*/ 1367926 h 4143153"/>
              <a:gd name="connsiteX11" fmla="*/ 6044400 w 6068854"/>
              <a:gd name="connsiteY11" fmla="*/ 1388023 h 4143153"/>
              <a:gd name="connsiteX12" fmla="*/ 6044400 w 6068854"/>
              <a:gd name="connsiteY12" fmla="*/ 1401495 h 4143153"/>
              <a:gd name="connsiteX13" fmla="*/ 6044400 w 6068854"/>
              <a:gd name="connsiteY13" fmla="*/ 1413863 h 4143153"/>
              <a:gd name="connsiteX14" fmla="*/ 6044400 w 6068854"/>
              <a:gd name="connsiteY14" fmla="*/ 1415630 h 4143153"/>
              <a:gd name="connsiteX15" fmla="*/ 6044400 w 6068854"/>
              <a:gd name="connsiteY15" fmla="*/ 4143153 h 4143153"/>
              <a:gd name="connsiteX16" fmla="*/ 0 w 6068854"/>
              <a:gd name="connsiteY16" fmla="*/ 4143153 h 4143153"/>
              <a:gd name="connsiteX17" fmla="*/ 0 w 6068854"/>
              <a:gd name="connsiteY17" fmla="*/ 3959500 h 4143153"/>
              <a:gd name="connsiteX18" fmla="*/ 0 w 6068854"/>
              <a:gd name="connsiteY18" fmla="*/ 1494981 h 4143153"/>
              <a:gd name="connsiteX19" fmla="*/ 0 w 6068854"/>
              <a:gd name="connsiteY19" fmla="*/ 1492359 h 4143153"/>
              <a:gd name="connsiteX20" fmla="*/ 0 w 6068854"/>
              <a:gd name="connsiteY20" fmla="*/ 1486131 h 4143153"/>
              <a:gd name="connsiteX21" fmla="*/ 1684243 w 6068854"/>
              <a:gd name="connsiteY21" fmla="*/ 2271145 h 4143153"/>
              <a:gd name="connsiteX22" fmla="*/ 1917876 w 6068854"/>
              <a:gd name="connsiteY22" fmla="*/ 2053203 h 4143153"/>
              <a:gd name="connsiteX23" fmla="*/ 2134576 w 6068854"/>
              <a:gd name="connsiteY23" fmla="*/ 1868604 h 4143153"/>
              <a:gd name="connsiteX24" fmla="*/ 2251663 w 6068854"/>
              <a:gd name="connsiteY24" fmla="*/ 1780374 h 4143153"/>
              <a:gd name="connsiteX25" fmla="*/ 2368749 w 6068854"/>
              <a:gd name="connsiteY25" fmla="*/ 1692940 h 4143153"/>
              <a:gd name="connsiteX26" fmla="*/ 0 w 6068854"/>
              <a:gd name="connsiteY26" fmla="*/ 1327153 h 4143153"/>
              <a:gd name="connsiteX27" fmla="*/ 0 w 6068854"/>
              <a:gd name="connsiteY27" fmla="*/ 1256023 h 4143153"/>
              <a:gd name="connsiteX28" fmla="*/ 0 w 6068854"/>
              <a:gd name="connsiteY28" fmla="*/ 1231417 h 4143153"/>
              <a:gd name="connsiteX29" fmla="*/ 0 w 6068854"/>
              <a:gd name="connsiteY29" fmla="*/ 1228503 h 4143153"/>
              <a:gd name="connsiteX30" fmla="*/ 0 w 6068854"/>
              <a:gd name="connsiteY30" fmla="*/ 1085073 h 4143153"/>
              <a:gd name="connsiteX31" fmla="*/ 0 w 6068854"/>
              <a:gd name="connsiteY31" fmla="*/ 1058721 h 4143153"/>
              <a:gd name="connsiteX32" fmla="*/ 0 w 6068854"/>
              <a:gd name="connsiteY32" fmla="*/ 952655 h 4143153"/>
              <a:gd name="connsiteX33" fmla="*/ 0 w 6068854"/>
              <a:gd name="connsiteY33" fmla="*/ 951862 h 4143153"/>
              <a:gd name="connsiteX34" fmla="*/ 0 w 6068854"/>
              <a:gd name="connsiteY34" fmla="*/ 833468 h 4143153"/>
              <a:gd name="connsiteX35" fmla="*/ 0 w 6068854"/>
              <a:gd name="connsiteY35" fmla="*/ 828840 h 4143153"/>
              <a:gd name="connsiteX36" fmla="*/ 0 w 6068854"/>
              <a:gd name="connsiteY36" fmla="*/ 726814 h 4143153"/>
              <a:gd name="connsiteX37" fmla="*/ 0 w 6068854"/>
              <a:gd name="connsiteY37" fmla="*/ 688517 h 4143153"/>
              <a:gd name="connsiteX38" fmla="*/ 0 w 6068854"/>
              <a:gd name="connsiteY38" fmla="*/ 631998 h 4143153"/>
              <a:gd name="connsiteX39" fmla="*/ 0 w 6068854"/>
              <a:gd name="connsiteY39" fmla="*/ 529754 h 4143153"/>
              <a:gd name="connsiteX40" fmla="*/ 0 w 6068854"/>
              <a:gd name="connsiteY40" fmla="*/ 475093 h 4143153"/>
              <a:gd name="connsiteX41" fmla="*/ 0 w 6068854"/>
              <a:gd name="connsiteY41" fmla="*/ 351413 h 4143153"/>
              <a:gd name="connsiteX42" fmla="*/ 0 w 6068854"/>
              <a:gd name="connsiteY42" fmla="*/ 311109 h 4143153"/>
              <a:gd name="connsiteX43" fmla="*/ 0 w 6068854"/>
              <a:gd name="connsiteY43" fmla="*/ 156641 h 4143153"/>
              <a:gd name="connsiteX44" fmla="*/ 832114 w 6068854"/>
              <a:gd name="connsiteY44" fmla="*/ 61160 h 4143153"/>
              <a:gd name="connsiteX45" fmla="*/ 1108528 w 6068854"/>
              <a:gd name="connsiteY45" fmla="*/ 38207 h 4143153"/>
              <a:gd name="connsiteX46" fmla="*/ 1165665 w 6068854"/>
              <a:gd name="connsiteY46" fmla="*/ 33908 h 4143153"/>
              <a:gd name="connsiteX47" fmla="*/ 2227385 w 6068854"/>
              <a:gd name="connsiteY47" fmla="*/ 0 h 4143153"/>
              <a:gd name="connsiteX0" fmla="*/ 2227385 w 6050247"/>
              <a:gd name="connsiteY0" fmla="*/ 0 h 4143153"/>
              <a:gd name="connsiteX1" fmla="*/ 2442246 w 6050247"/>
              <a:gd name="connsiteY1" fmla="*/ 2597 h 4143153"/>
              <a:gd name="connsiteX2" fmla="*/ 4770167 w 6050247"/>
              <a:gd name="connsiteY2" fmla="*/ 467173 h 4143153"/>
              <a:gd name="connsiteX3" fmla="*/ 5454400 w 6050247"/>
              <a:gd name="connsiteY3" fmla="*/ 596151 h 4143153"/>
              <a:gd name="connsiteX4" fmla="*/ 5714266 w 6050247"/>
              <a:gd name="connsiteY4" fmla="*/ 166297 h 4143153"/>
              <a:gd name="connsiteX5" fmla="*/ 6014766 w 6050247"/>
              <a:gd name="connsiteY5" fmla="*/ 385037 h 4143153"/>
              <a:gd name="connsiteX6" fmla="*/ 6044400 w 6050247"/>
              <a:gd name="connsiteY6" fmla="*/ 1228503 h 4143153"/>
              <a:gd name="connsiteX7" fmla="*/ 6044400 w 6050247"/>
              <a:gd name="connsiteY7" fmla="*/ 1254629 h 4143153"/>
              <a:gd name="connsiteX8" fmla="*/ 6044400 w 6050247"/>
              <a:gd name="connsiteY8" fmla="*/ 1302554 h 4143153"/>
              <a:gd name="connsiteX9" fmla="*/ 6044400 w 6050247"/>
              <a:gd name="connsiteY9" fmla="*/ 1339878 h 4143153"/>
              <a:gd name="connsiteX10" fmla="*/ 6044400 w 6050247"/>
              <a:gd name="connsiteY10" fmla="*/ 1367926 h 4143153"/>
              <a:gd name="connsiteX11" fmla="*/ 6044400 w 6050247"/>
              <a:gd name="connsiteY11" fmla="*/ 1388023 h 4143153"/>
              <a:gd name="connsiteX12" fmla="*/ 6044400 w 6050247"/>
              <a:gd name="connsiteY12" fmla="*/ 1401495 h 4143153"/>
              <a:gd name="connsiteX13" fmla="*/ 6044400 w 6050247"/>
              <a:gd name="connsiteY13" fmla="*/ 1413863 h 4143153"/>
              <a:gd name="connsiteX14" fmla="*/ 6044400 w 6050247"/>
              <a:gd name="connsiteY14" fmla="*/ 1415630 h 4143153"/>
              <a:gd name="connsiteX15" fmla="*/ 6044400 w 6050247"/>
              <a:gd name="connsiteY15" fmla="*/ 4143153 h 4143153"/>
              <a:gd name="connsiteX16" fmla="*/ 0 w 6050247"/>
              <a:gd name="connsiteY16" fmla="*/ 4143153 h 4143153"/>
              <a:gd name="connsiteX17" fmla="*/ 0 w 6050247"/>
              <a:gd name="connsiteY17" fmla="*/ 3959500 h 4143153"/>
              <a:gd name="connsiteX18" fmla="*/ 0 w 6050247"/>
              <a:gd name="connsiteY18" fmla="*/ 1494981 h 4143153"/>
              <a:gd name="connsiteX19" fmla="*/ 0 w 6050247"/>
              <a:gd name="connsiteY19" fmla="*/ 1492359 h 4143153"/>
              <a:gd name="connsiteX20" fmla="*/ 0 w 6050247"/>
              <a:gd name="connsiteY20" fmla="*/ 1486131 h 4143153"/>
              <a:gd name="connsiteX21" fmla="*/ 1684243 w 6050247"/>
              <a:gd name="connsiteY21" fmla="*/ 2271145 h 4143153"/>
              <a:gd name="connsiteX22" fmla="*/ 1917876 w 6050247"/>
              <a:gd name="connsiteY22" fmla="*/ 2053203 h 4143153"/>
              <a:gd name="connsiteX23" fmla="*/ 2134576 w 6050247"/>
              <a:gd name="connsiteY23" fmla="*/ 1868604 h 4143153"/>
              <a:gd name="connsiteX24" fmla="*/ 2251663 w 6050247"/>
              <a:gd name="connsiteY24" fmla="*/ 1780374 h 4143153"/>
              <a:gd name="connsiteX25" fmla="*/ 2368749 w 6050247"/>
              <a:gd name="connsiteY25" fmla="*/ 1692940 h 4143153"/>
              <a:gd name="connsiteX26" fmla="*/ 0 w 6050247"/>
              <a:gd name="connsiteY26" fmla="*/ 1327153 h 4143153"/>
              <a:gd name="connsiteX27" fmla="*/ 0 w 6050247"/>
              <a:gd name="connsiteY27" fmla="*/ 1256023 h 4143153"/>
              <a:gd name="connsiteX28" fmla="*/ 0 w 6050247"/>
              <a:gd name="connsiteY28" fmla="*/ 1231417 h 4143153"/>
              <a:gd name="connsiteX29" fmla="*/ 0 w 6050247"/>
              <a:gd name="connsiteY29" fmla="*/ 1228503 h 4143153"/>
              <a:gd name="connsiteX30" fmla="*/ 0 w 6050247"/>
              <a:gd name="connsiteY30" fmla="*/ 1085073 h 4143153"/>
              <a:gd name="connsiteX31" fmla="*/ 0 w 6050247"/>
              <a:gd name="connsiteY31" fmla="*/ 1058721 h 4143153"/>
              <a:gd name="connsiteX32" fmla="*/ 0 w 6050247"/>
              <a:gd name="connsiteY32" fmla="*/ 952655 h 4143153"/>
              <a:gd name="connsiteX33" fmla="*/ 0 w 6050247"/>
              <a:gd name="connsiteY33" fmla="*/ 951862 h 4143153"/>
              <a:gd name="connsiteX34" fmla="*/ 0 w 6050247"/>
              <a:gd name="connsiteY34" fmla="*/ 833468 h 4143153"/>
              <a:gd name="connsiteX35" fmla="*/ 0 w 6050247"/>
              <a:gd name="connsiteY35" fmla="*/ 828840 h 4143153"/>
              <a:gd name="connsiteX36" fmla="*/ 0 w 6050247"/>
              <a:gd name="connsiteY36" fmla="*/ 726814 h 4143153"/>
              <a:gd name="connsiteX37" fmla="*/ 0 w 6050247"/>
              <a:gd name="connsiteY37" fmla="*/ 688517 h 4143153"/>
              <a:gd name="connsiteX38" fmla="*/ 0 w 6050247"/>
              <a:gd name="connsiteY38" fmla="*/ 631998 h 4143153"/>
              <a:gd name="connsiteX39" fmla="*/ 0 w 6050247"/>
              <a:gd name="connsiteY39" fmla="*/ 529754 h 4143153"/>
              <a:gd name="connsiteX40" fmla="*/ 0 w 6050247"/>
              <a:gd name="connsiteY40" fmla="*/ 475093 h 4143153"/>
              <a:gd name="connsiteX41" fmla="*/ 0 w 6050247"/>
              <a:gd name="connsiteY41" fmla="*/ 351413 h 4143153"/>
              <a:gd name="connsiteX42" fmla="*/ 0 w 6050247"/>
              <a:gd name="connsiteY42" fmla="*/ 311109 h 4143153"/>
              <a:gd name="connsiteX43" fmla="*/ 0 w 6050247"/>
              <a:gd name="connsiteY43" fmla="*/ 156641 h 4143153"/>
              <a:gd name="connsiteX44" fmla="*/ 832114 w 6050247"/>
              <a:gd name="connsiteY44" fmla="*/ 61160 h 4143153"/>
              <a:gd name="connsiteX45" fmla="*/ 1108528 w 6050247"/>
              <a:gd name="connsiteY45" fmla="*/ 38207 h 4143153"/>
              <a:gd name="connsiteX46" fmla="*/ 1165665 w 6050247"/>
              <a:gd name="connsiteY46" fmla="*/ 33908 h 4143153"/>
              <a:gd name="connsiteX47" fmla="*/ 2227385 w 6050247"/>
              <a:gd name="connsiteY47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714266 w 6044400"/>
              <a:gd name="connsiteY4" fmla="*/ 166297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4400"/>
              <a:gd name="connsiteY0" fmla="*/ 0 h 4143153"/>
              <a:gd name="connsiteX1" fmla="*/ 2442246 w 6044400"/>
              <a:gd name="connsiteY1" fmla="*/ 2597 h 4143153"/>
              <a:gd name="connsiteX2" fmla="*/ 4770167 w 6044400"/>
              <a:gd name="connsiteY2" fmla="*/ 467173 h 4143153"/>
              <a:gd name="connsiteX3" fmla="*/ 5454400 w 6044400"/>
              <a:gd name="connsiteY3" fmla="*/ 596151 h 4143153"/>
              <a:gd name="connsiteX4" fmla="*/ 5900533 w 6044400"/>
              <a:gd name="connsiteY4" fmla="*/ 225975 h 4143153"/>
              <a:gd name="connsiteX5" fmla="*/ 6044400 w 6044400"/>
              <a:gd name="connsiteY5" fmla="*/ 1228503 h 4143153"/>
              <a:gd name="connsiteX6" fmla="*/ 6044400 w 6044400"/>
              <a:gd name="connsiteY6" fmla="*/ 1254629 h 4143153"/>
              <a:gd name="connsiteX7" fmla="*/ 6044400 w 6044400"/>
              <a:gd name="connsiteY7" fmla="*/ 1302554 h 4143153"/>
              <a:gd name="connsiteX8" fmla="*/ 6044400 w 6044400"/>
              <a:gd name="connsiteY8" fmla="*/ 1339878 h 4143153"/>
              <a:gd name="connsiteX9" fmla="*/ 6044400 w 6044400"/>
              <a:gd name="connsiteY9" fmla="*/ 1367926 h 4143153"/>
              <a:gd name="connsiteX10" fmla="*/ 6044400 w 6044400"/>
              <a:gd name="connsiteY10" fmla="*/ 1388023 h 4143153"/>
              <a:gd name="connsiteX11" fmla="*/ 6044400 w 6044400"/>
              <a:gd name="connsiteY11" fmla="*/ 1401495 h 4143153"/>
              <a:gd name="connsiteX12" fmla="*/ 6044400 w 6044400"/>
              <a:gd name="connsiteY12" fmla="*/ 1413863 h 4143153"/>
              <a:gd name="connsiteX13" fmla="*/ 6044400 w 6044400"/>
              <a:gd name="connsiteY13" fmla="*/ 1415630 h 4143153"/>
              <a:gd name="connsiteX14" fmla="*/ 6044400 w 6044400"/>
              <a:gd name="connsiteY14" fmla="*/ 4143153 h 4143153"/>
              <a:gd name="connsiteX15" fmla="*/ 0 w 6044400"/>
              <a:gd name="connsiteY15" fmla="*/ 4143153 h 4143153"/>
              <a:gd name="connsiteX16" fmla="*/ 0 w 6044400"/>
              <a:gd name="connsiteY16" fmla="*/ 3959500 h 4143153"/>
              <a:gd name="connsiteX17" fmla="*/ 0 w 6044400"/>
              <a:gd name="connsiteY17" fmla="*/ 1494981 h 4143153"/>
              <a:gd name="connsiteX18" fmla="*/ 0 w 6044400"/>
              <a:gd name="connsiteY18" fmla="*/ 1492359 h 4143153"/>
              <a:gd name="connsiteX19" fmla="*/ 0 w 6044400"/>
              <a:gd name="connsiteY19" fmla="*/ 1486131 h 4143153"/>
              <a:gd name="connsiteX20" fmla="*/ 1684243 w 6044400"/>
              <a:gd name="connsiteY20" fmla="*/ 2271145 h 4143153"/>
              <a:gd name="connsiteX21" fmla="*/ 1917876 w 6044400"/>
              <a:gd name="connsiteY21" fmla="*/ 2053203 h 4143153"/>
              <a:gd name="connsiteX22" fmla="*/ 2134576 w 6044400"/>
              <a:gd name="connsiteY22" fmla="*/ 1868604 h 4143153"/>
              <a:gd name="connsiteX23" fmla="*/ 2251663 w 6044400"/>
              <a:gd name="connsiteY23" fmla="*/ 1780374 h 4143153"/>
              <a:gd name="connsiteX24" fmla="*/ 2368749 w 6044400"/>
              <a:gd name="connsiteY24" fmla="*/ 1692940 h 4143153"/>
              <a:gd name="connsiteX25" fmla="*/ 0 w 6044400"/>
              <a:gd name="connsiteY25" fmla="*/ 1327153 h 4143153"/>
              <a:gd name="connsiteX26" fmla="*/ 0 w 6044400"/>
              <a:gd name="connsiteY26" fmla="*/ 1256023 h 4143153"/>
              <a:gd name="connsiteX27" fmla="*/ 0 w 6044400"/>
              <a:gd name="connsiteY27" fmla="*/ 1231417 h 4143153"/>
              <a:gd name="connsiteX28" fmla="*/ 0 w 6044400"/>
              <a:gd name="connsiteY28" fmla="*/ 1228503 h 4143153"/>
              <a:gd name="connsiteX29" fmla="*/ 0 w 6044400"/>
              <a:gd name="connsiteY29" fmla="*/ 1085073 h 4143153"/>
              <a:gd name="connsiteX30" fmla="*/ 0 w 6044400"/>
              <a:gd name="connsiteY30" fmla="*/ 1058721 h 4143153"/>
              <a:gd name="connsiteX31" fmla="*/ 0 w 6044400"/>
              <a:gd name="connsiteY31" fmla="*/ 952655 h 4143153"/>
              <a:gd name="connsiteX32" fmla="*/ 0 w 6044400"/>
              <a:gd name="connsiteY32" fmla="*/ 951862 h 4143153"/>
              <a:gd name="connsiteX33" fmla="*/ 0 w 6044400"/>
              <a:gd name="connsiteY33" fmla="*/ 833468 h 4143153"/>
              <a:gd name="connsiteX34" fmla="*/ 0 w 6044400"/>
              <a:gd name="connsiteY34" fmla="*/ 828840 h 4143153"/>
              <a:gd name="connsiteX35" fmla="*/ 0 w 6044400"/>
              <a:gd name="connsiteY35" fmla="*/ 726814 h 4143153"/>
              <a:gd name="connsiteX36" fmla="*/ 0 w 6044400"/>
              <a:gd name="connsiteY36" fmla="*/ 688517 h 4143153"/>
              <a:gd name="connsiteX37" fmla="*/ 0 w 6044400"/>
              <a:gd name="connsiteY37" fmla="*/ 631998 h 4143153"/>
              <a:gd name="connsiteX38" fmla="*/ 0 w 6044400"/>
              <a:gd name="connsiteY38" fmla="*/ 529754 h 4143153"/>
              <a:gd name="connsiteX39" fmla="*/ 0 w 6044400"/>
              <a:gd name="connsiteY39" fmla="*/ 475093 h 4143153"/>
              <a:gd name="connsiteX40" fmla="*/ 0 w 6044400"/>
              <a:gd name="connsiteY40" fmla="*/ 351413 h 4143153"/>
              <a:gd name="connsiteX41" fmla="*/ 0 w 6044400"/>
              <a:gd name="connsiteY41" fmla="*/ 311109 h 4143153"/>
              <a:gd name="connsiteX42" fmla="*/ 0 w 6044400"/>
              <a:gd name="connsiteY42" fmla="*/ 156641 h 4143153"/>
              <a:gd name="connsiteX43" fmla="*/ 832114 w 6044400"/>
              <a:gd name="connsiteY43" fmla="*/ 61160 h 4143153"/>
              <a:gd name="connsiteX44" fmla="*/ 1108528 w 6044400"/>
              <a:gd name="connsiteY44" fmla="*/ 38207 h 4143153"/>
              <a:gd name="connsiteX45" fmla="*/ 1165665 w 6044400"/>
              <a:gd name="connsiteY45" fmla="*/ 33908 h 4143153"/>
              <a:gd name="connsiteX46" fmla="*/ 2227385 w 6044400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3"/>
              <a:gd name="connsiteX1" fmla="*/ 2442246 w 6048699"/>
              <a:gd name="connsiteY1" fmla="*/ 2597 h 4143153"/>
              <a:gd name="connsiteX2" fmla="*/ 4770167 w 6048699"/>
              <a:gd name="connsiteY2" fmla="*/ 467173 h 4143153"/>
              <a:gd name="connsiteX3" fmla="*/ 5454400 w 6048699"/>
              <a:gd name="connsiteY3" fmla="*/ 596151 h 4143153"/>
              <a:gd name="connsiteX4" fmla="*/ 6048699 w 6048699"/>
              <a:gd name="connsiteY4" fmla="*/ 395062 h 4143153"/>
              <a:gd name="connsiteX5" fmla="*/ 6044400 w 6048699"/>
              <a:gd name="connsiteY5" fmla="*/ 1228503 h 4143153"/>
              <a:gd name="connsiteX6" fmla="*/ 6044400 w 6048699"/>
              <a:gd name="connsiteY6" fmla="*/ 1254629 h 4143153"/>
              <a:gd name="connsiteX7" fmla="*/ 6044400 w 6048699"/>
              <a:gd name="connsiteY7" fmla="*/ 1302554 h 4143153"/>
              <a:gd name="connsiteX8" fmla="*/ 6044400 w 6048699"/>
              <a:gd name="connsiteY8" fmla="*/ 1339878 h 4143153"/>
              <a:gd name="connsiteX9" fmla="*/ 6044400 w 6048699"/>
              <a:gd name="connsiteY9" fmla="*/ 1367926 h 4143153"/>
              <a:gd name="connsiteX10" fmla="*/ 6044400 w 6048699"/>
              <a:gd name="connsiteY10" fmla="*/ 1388023 h 4143153"/>
              <a:gd name="connsiteX11" fmla="*/ 6044400 w 6048699"/>
              <a:gd name="connsiteY11" fmla="*/ 1401495 h 4143153"/>
              <a:gd name="connsiteX12" fmla="*/ 6044400 w 6048699"/>
              <a:gd name="connsiteY12" fmla="*/ 1413863 h 4143153"/>
              <a:gd name="connsiteX13" fmla="*/ 6044400 w 6048699"/>
              <a:gd name="connsiteY13" fmla="*/ 1415630 h 4143153"/>
              <a:gd name="connsiteX14" fmla="*/ 6044400 w 6048699"/>
              <a:gd name="connsiteY14" fmla="*/ 4143153 h 4143153"/>
              <a:gd name="connsiteX15" fmla="*/ 0 w 6048699"/>
              <a:gd name="connsiteY15" fmla="*/ 4143153 h 4143153"/>
              <a:gd name="connsiteX16" fmla="*/ 0 w 6048699"/>
              <a:gd name="connsiteY16" fmla="*/ 3959500 h 4143153"/>
              <a:gd name="connsiteX17" fmla="*/ 0 w 6048699"/>
              <a:gd name="connsiteY17" fmla="*/ 1494981 h 4143153"/>
              <a:gd name="connsiteX18" fmla="*/ 0 w 6048699"/>
              <a:gd name="connsiteY18" fmla="*/ 1492359 h 4143153"/>
              <a:gd name="connsiteX19" fmla="*/ 0 w 6048699"/>
              <a:gd name="connsiteY19" fmla="*/ 1486131 h 4143153"/>
              <a:gd name="connsiteX20" fmla="*/ 1684243 w 6048699"/>
              <a:gd name="connsiteY20" fmla="*/ 2271145 h 4143153"/>
              <a:gd name="connsiteX21" fmla="*/ 1917876 w 6048699"/>
              <a:gd name="connsiteY21" fmla="*/ 2053203 h 4143153"/>
              <a:gd name="connsiteX22" fmla="*/ 2134576 w 6048699"/>
              <a:gd name="connsiteY22" fmla="*/ 1868604 h 4143153"/>
              <a:gd name="connsiteX23" fmla="*/ 2251663 w 6048699"/>
              <a:gd name="connsiteY23" fmla="*/ 1780374 h 4143153"/>
              <a:gd name="connsiteX24" fmla="*/ 2368749 w 6048699"/>
              <a:gd name="connsiteY24" fmla="*/ 1692940 h 4143153"/>
              <a:gd name="connsiteX25" fmla="*/ 0 w 6048699"/>
              <a:gd name="connsiteY25" fmla="*/ 1327153 h 4143153"/>
              <a:gd name="connsiteX26" fmla="*/ 0 w 6048699"/>
              <a:gd name="connsiteY26" fmla="*/ 1256023 h 4143153"/>
              <a:gd name="connsiteX27" fmla="*/ 0 w 6048699"/>
              <a:gd name="connsiteY27" fmla="*/ 1231417 h 4143153"/>
              <a:gd name="connsiteX28" fmla="*/ 0 w 6048699"/>
              <a:gd name="connsiteY28" fmla="*/ 1228503 h 4143153"/>
              <a:gd name="connsiteX29" fmla="*/ 0 w 6048699"/>
              <a:gd name="connsiteY29" fmla="*/ 1085073 h 4143153"/>
              <a:gd name="connsiteX30" fmla="*/ 0 w 6048699"/>
              <a:gd name="connsiteY30" fmla="*/ 1058721 h 4143153"/>
              <a:gd name="connsiteX31" fmla="*/ 0 w 6048699"/>
              <a:gd name="connsiteY31" fmla="*/ 952655 h 4143153"/>
              <a:gd name="connsiteX32" fmla="*/ 0 w 6048699"/>
              <a:gd name="connsiteY32" fmla="*/ 951862 h 4143153"/>
              <a:gd name="connsiteX33" fmla="*/ 0 w 6048699"/>
              <a:gd name="connsiteY33" fmla="*/ 833468 h 4143153"/>
              <a:gd name="connsiteX34" fmla="*/ 0 w 6048699"/>
              <a:gd name="connsiteY34" fmla="*/ 828840 h 4143153"/>
              <a:gd name="connsiteX35" fmla="*/ 0 w 6048699"/>
              <a:gd name="connsiteY35" fmla="*/ 726814 h 4143153"/>
              <a:gd name="connsiteX36" fmla="*/ 0 w 6048699"/>
              <a:gd name="connsiteY36" fmla="*/ 688517 h 4143153"/>
              <a:gd name="connsiteX37" fmla="*/ 0 w 6048699"/>
              <a:gd name="connsiteY37" fmla="*/ 631998 h 4143153"/>
              <a:gd name="connsiteX38" fmla="*/ 0 w 6048699"/>
              <a:gd name="connsiteY38" fmla="*/ 529754 h 4143153"/>
              <a:gd name="connsiteX39" fmla="*/ 0 w 6048699"/>
              <a:gd name="connsiteY39" fmla="*/ 475093 h 4143153"/>
              <a:gd name="connsiteX40" fmla="*/ 0 w 6048699"/>
              <a:gd name="connsiteY40" fmla="*/ 351413 h 4143153"/>
              <a:gd name="connsiteX41" fmla="*/ 0 w 6048699"/>
              <a:gd name="connsiteY41" fmla="*/ 311109 h 4143153"/>
              <a:gd name="connsiteX42" fmla="*/ 0 w 6048699"/>
              <a:gd name="connsiteY42" fmla="*/ 156641 h 4143153"/>
              <a:gd name="connsiteX43" fmla="*/ 832114 w 6048699"/>
              <a:gd name="connsiteY43" fmla="*/ 61160 h 4143153"/>
              <a:gd name="connsiteX44" fmla="*/ 1108528 w 6048699"/>
              <a:gd name="connsiteY44" fmla="*/ 38207 h 4143153"/>
              <a:gd name="connsiteX45" fmla="*/ 1165665 w 6048699"/>
              <a:gd name="connsiteY45" fmla="*/ 33908 h 4143153"/>
              <a:gd name="connsiteX46" fmla="*/ 2227385 w 6048699"/>
              <a:gd name="connsiteY46" fmla="*/ 0 h 4143153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0 w 6048699"/>
              <a:gd name="connsiteY26" fmla="*/ 1327153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0 w 6048699"/>
              <a:gd name="connsiteY27" fmla="*/ 1256023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0 w 6048699"/>
              <a:gd name="connsiteY29" fmla="*/ 1228503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0 w 6048699"/>
              <a:gd name="connsiteY28" fmla="*/ 1231417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48699"/>
              <a:gd name="connsiteY0" fmla="*/ 0 h 4143155"/>
              <a:gd name="connsiteX1" fmla="*/ 2442246 w 6048699"/>
              <a:gd name="connsiteY1" fmla="*/ 2597 h 4143155"/>
              <a:gd name="connsiteX2" fmla="*/ 4770167 w 6048699"/>
              <a:gd name="connsiteY2" fmla="*/ 467173 h 4143155"/>
              <a:gd name="connsiteX3" fmla="*/ 5454400 w 6048699"/>
              <a:gd name="connsiteY3" fmla="*/ 596151 h 4143155"/>
              <a:gd name="connsiteX4" fmla="*/ 6048699 w 6048699"/>
              <a:gd name="connsiteY4" fmla="*/ 395062 h 4143155"/>
              <a:gd name="connsiteX5" fmla="*/ 6044400 w 6048699"/>
              <a:gd name="connsiteY5" fmla="*/ 1228503 h 4143155"/>
              <a:gd name="connsiteX6" fmla="*/ 6044400 w 6048699"/>
              <a:gd name="connsiteY6" fmla="*/ 1254629 h 4143155"/>
              <a:gd name="connsiteX7" fmla="*/ 6044400 w 6048699"/>
              <a:gd name="connsiteY7" fmla="*/ 1302554 h 4143155"/>
              <a:gd name="connsiteX8" fmla="*/ 6044400 w 6048699"/>
              <a:gd name="connsiteY8" fmla="*/ 1339878 h 4143155"/>
              <a:gd name="connsiteX9" fmla="*/ 6044400 w 6048699"/>
              <a:gd name="connsiteY9" fmla="*/ 1367926 h 4143155"/>
              <a:gd name="connsiteX10" fmla="*/ 6044400 w 6048699"/>
              <a:gd name="connsiteY10" fmla="*/ 1388023 h 4143155"/>
              <a:gd name="connsiteX11" fmla="*/ 6044400 w 6048699"/>
              <a:gd name="connsiteY11" fmla="*/ 1401495 h 4143155"/>
              <a:gd name="connsiteX12" fmla="*/ 6044400 w 6048699"/>
              <a:gd name="connsiteY12" fmla="*/ 1413863 h 4143155"/>
              <a:gd name="connsiteX13" fmla="*/ 6044400 w 6048699"/>
              <a:gd name="connsiteY13" fmla="*/ 1415630 h 4143155"/>
              <a:gd name="connsiteX14" fmla="*/ 6044400 w 6048699"/>
              <a:gd name="connsiteY14" fmla="*/ 4143153 h 4143155"/>
              <a:gd name="connsiteX15" fmla="*/ 5557568 w 6048699"/>
              <a:gd name="connsiteY15" fmla="*/ 4124099 h 4143155"/>
              <a:gd name="connsiteX16" fmla="*/ 0 w 6048699"/>
              <a:gd name="connsiteY16" fmla="*/ 4143153 h 4143155"/>
              <a:gd name="connsiteX17" fmla="*/ 0 w 6048699"/>
              <a:gd name="connsiteY17" fmla="*/ 3959500 h 4143155"/>
              <a:gd name="connsiteX18" fmla="*/ 0 w 6048699"/>
              <a:gd name="connsiteY18" fmla="*/ 1494981 h 4143155"/>
              <a:gd name="connsiteX19" fmla="*/ 0 w 6048699"/>
              <a:gd name="connsiteY19" fmla="*/ 1492359 h 4143155"/>
              <a:gd name="connsiteX20" fmla="*/ 0 w 6048699"/>
              <a:gd name="connsiteY20" fmla="*/ 1486131 h 4143155"/>
              <a:gd name="connsiteX21" fmla="*/ 1684243 w 6048699"/>
              <a:gd name="connsiteY21" fmla="*/ 2271145 h 4143155"/>
              <a:gd name="connsiteX22" fmla="*/ 1917876 w 6048699"/>
              <a:gd name="connsiteY22" fmla="*/ 2053203 h 4143155"/>
              <a:gd name="connsiteX23" fmla="*/ 2134576 w 6048699"/>
              <a:gd name="connsiteY23" fmla="*/ 1868604 h 4143155"/>
              <a:gd name="connsiteX24" fmla="*/ 2251663 w 6048699"/>
              <a:gd name="connsiteY24" fmla="*/ 1780374 h 4143155"/>
              <a:gd name="connsiteX25" fmla="*/ 2368749 w 6048699"/>
              <a:gd name="connsiteY25" fmla="*/ 1692940 h 4143155"/>
              <a:gd name="connsiteX26" fmla="*/ 2582334 w 6048699"/>
              <a:gd name="connsiteY26" fmla="*/ 1545972 h 4143155"/>
              <a:gd name="connsiteX27" fmla="*/ 2772833 w 6048699"/>
              <a:gd name="connsiteY27" fmla="*/ 1421795 h 4143155"/>
              <a:gd name="connsiteX28" fmla="*/ 2853266 w 6048699"/>
              <a:gd name="connsiteY28" fmla="*/ 1364034 h 4143155"/>
              <a:gd name="connsiteX29" fmla="*/ 2963334 w 6048699"/>
              <a:gd name="connsiteY29" fmla="*/ 1298127 h 4143155"/>
              <a:gd name="connsiteX30" fmla="*/ 0 w 6048699"/>
              <a:gd name="connsiteY30" fmla="*/ 1085073 h 4143155"/>
              <a:gd name="connsiteX31" fmla="*/ 0 w 6048699"/>
              <a:gd name="connsiteY31" fmla="*/ 1058721 h 4143155"/>
              <a:gd name="connsiteX32" fmla="*/ 0 w 6048699"/>
              <a:gd name="connsiteY32" fmla="*/ 952655 h 4143155"/>
              <a:gd name="connsiteX33" fmla="*/ 0 w 6048699"/>
              <a:gd name="connsiteY33" fmla="*/ 951862 h 4143155"/>
              <a:gd name="connsiteX34" fmla="*/ 0 w 6048699"/>
              <a:gd name="connsiteY34" fmla="*/ 833468 h 4143155"/>
              <a:gd name="connsiteX35" fmla="*/ 0 w 6048699"/>
              <a:gd name="connsiteY35" fmla="*/ 828840 h 4143155"/>
              <a:gd name="connsiteX36" fmla="*/ 0 w 6048699"/>
              <a:gd name="connsiteY36" fmla="*/ 726814 h 4143155"/>
              <a:gd name="connsiteX37" fmla="*/ 0 w 6048699"/>
              <a:gd name="connsiteY37" fmla="*/ 688517 h 4143155"/>
              <a:gd name="connsiteX38" fmla="*/ 0 w 6048699"/>
              <a:gd name="connsiteY38" fmla="*/ 631998 h 4143155"/>
              <a:gd name="connsiteX39" fmla="*/ 0 w 6048699"/>
              <a:gd name="connsiteY39" fmla="*/ 529754 h 4143155"/>
              <a:gd name="connsiteX40" fmla="*/ 0 w 6048699"/>
              <a:gd name="connsiteY40" fmla="*/ 475093 h 4143155"/>
              <a:gd name="connsiteX41" fmla="*/ 0 w 6048699"/>
              <a:gd name="connsiteY41" fmla="*/ 351413 h 4143155"/>
              <a:gd name="connsiteX42" fmla="*/ 0 w 6048699"/>
              <a:gd name="connsiteY42" fmla="*/ 311109 h 4143155"/>
              <a:gd name="connsiteX43" fmla="*/ 0 w 6048699"/>
              <a:gd name="connsiteY43" fmla="*/ 156641 h 4143155"/>
              <a:gd name="connsiteX44" fmla="*/ 832114 w 6048699"/>
              <a:gd name="connsiteY44" fmla="*/ 61160 h 4143155"/>
              <a:gd name="connsiteX45" fmla="*/ 1108528 w 6048699"/>
              <a:gd name="connsiteY45" fmla="*/ 38207 h 4143155"/>
              <a:gd name="connsiteX46" fmla="*/ 1165665 w 6048699"/>
              <a:gd name="connsiteY46" fmla="*/ 33908 h 4143155"/>
              <a:gd name="connsiteX47" fmla="*/ 2227385 w 6048699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93502"/>
              <a:gd name="connsiteY0" fmla="*/ 0 h 4143155"/>
              <a:gd name="connsiteX1" fmla="*/ 2442246 w 6093502"/>
              <a:gd name="connsiteY1" fmla="*/ 2597 h 4143155"/>
              <a:gd name="connsiteX2" fmla="*/ 4770167 w 6093502"/>
              <a:gd name="connsiteY2" fmla="*/ 467173 h 4143155"/>
              <a:gd name="connsiteX3" fmla="*/ 5429000 w 6093502"/>
              <a:gd name="connsiteY3" fmla="*/ 443641 h 4143155"/>
              <a:gd name="connsiteX4" fmla="*/ 6048699 w 6093502"/>
              <a:gd name="connsiteY4" fmla="*/ 395062 h 4143155"/>
              <a:gd name="connsiteX5" fmla="*/ 6044400 w 6093502"/>
              <a:gd name="connsiteY5" fmla="*/ 1228503 h 4143155"/>
              <a:gd name="connsiteX6" fmla="*/ 6044400 w 6093502"/>
              <a:gd name="connsiteY6" fmla="*/ 1254629 h 4143155"/>
              <a:gd name="connsiteX7" fmla="*/ 6044400 w 6093502"/>
              <a:gd name="connsiteY7" fmla="*/ 1302554 h 4143155"/>
              <a:gd name="connsiteX8" fmla="*/ 6044400 w 6093502"/>
              <a:gd name="connsiteY8" fmla="*/ 1339878 h 4143155"/>
              <a:gd name="connsiteX9" fmla="*/ 6044400 w 6093502"/>
              <a:gd name="connsiteY9" fmla="*/ 1367926 h 4143155"/>
              <a:gd name="connsiteX10" fmla="*/ 6044400 w 6093502"/>
              <a:gd name="connsiteY10" fmla="*/ 1388023 h 4143155"/>
              <a:gd name="connsiteX11" fmla="*/ 6044400 w 6093502"/>
              <a:gd name="connsiteY11" fmla="*/ 1401495 h 4143155"/>
              <a:gd name="connsiteX12" fmla="*/ 6044400 w 6093502"/>
              <a:gd name="connsiteY12" fmla="*/ 1413863 h 4143155"/>
              <a:gd name="connsiteX13" fmla="*/ 6044400 w 6093502"/>
              <a:gd name="connsiteY13" fmla="*/ 1415630 h 4143155"/>
              <a:gd name="connsiteX14" fmla="*/ 6044400 w 6093502"/>
              <a:gd name="connsiteY14" fmla="*/ 4143153 h 4143155"/>
              <a:gd name="connsiteX15" fmla="*/ 5557568 w 6093502"/>
              <a:gd name="connsiteY15" fmla="*/ 4124099 h 4143155"/>
              <a:gd name="connsiteX16" fmla="*/ 0 w 6093502"/>
              <a:gd name="connsiteY16" fmla="*/ 4143153 h 4143155"/>
              <a:gd name="connsiteX17" fmla="*/ 0 w 6093502"/>
              <a:gd name="connsiteY17" fmla="*/ 3959500 h 4143155"/>
              <a:gd name="connsiteX18" fmla="*/ 0 w 6093502"/>
              <a:gd name="connsiteY18" fmla="*/ 1494981 h 4143155"/>
              <a:gd name="connsiteX19" fmla="*/ 0 w 6093502"/>
              <a:gd name="connsiteY19" fmla="*/ 1492359 h 4143155"/>
              <a:gd name="connsiteX20" fmla="*/ 0 w 6093502"/>
              <a:gd name="connsiteY20" fmla="*/ 1486131 h 4143155"/>
              <a:gd name="connsiteX21" fmla="*/ 1684243 w 6093502"/>
              <a:gd name="connsiteY21" fmla="*/ 2271145 h 4143155"/>
              <a:gd name="connsiteX22" fmla="*/ 1917876 w 6093502"/>
              <a:gd name="connsiteY22" fmla="*/ 2053203 h 4143155"/>
              <a:gd name="connsiteX23" fmla="*/ 2134576 w 6093502"/>
              <a:gd name="connsiteY23" fmla="*/ 1868604 h 4143155"/>
              <a:gd name="connsiteX24" fmla="*/ 2251663 w 6093502"/>
              <a:gd name="connsiteY24" fmla="*/ 1780374 h 4143155"/>
              <a:gd name="connsiteX25" fmla="*/ 2368749 w 6093502"/>
              <a:gd name="connsiteY25" fmla="*/ 1692940 h 4143155"/>
              <a:gd name="connsiteX26" fmla="*/ 2582334 w 6093502"/>
              <a:gd name="connsiteY26" fmla="*/ 1545972 h 4143155"/>
              <a:gd name="connsiteX27" fmla="*/ 2772833 w 6093502"/>
              <a:gd name="connsiteY27" fmla="*/ 1421795 h 4143155"/>
              <a:gd name="connsiteX28" fmla="*/ 2853266 w 6093502"/>
              <a:gd name="connsiteY28" fmla="*/ 1364034 h 4143155"/>
              <a:gd name="connsiteX29" fmla="*/ 2963334 w 6093502"/>
              <a:gd name="connsiteY29" fmla="*/ 1298127 h 4143155"/>
              <a:gd name="connsiteX30" fmla="*/ 0 w 6093502"/>
              <a:gd name="connsiteY30" fmla="*/ 1085073 h 4143155"/>
              <a:gd name="connsiteX31" fmla="*/ 0 w 6093502"/>
              <a:gd name="connsiteY31" fmla="*/ 1058721 h 4143155"/>
              <a:gd name="connsiteX32" fmla="*/ 0 w 6093502"/>
              <a:gd name="connsiteY32" fmla="*/ 952655 h 4143155"/>
              <a:gd name="connsiteX33" fmla="*/ 0 w 6093502"/>
              <a:gd name="connsiteY33" fmla="*/ 951862 h 4143155"/>
              <a:gd name="connsiteX34" fmla="*/ 0 w 6093502"/>
              <a:gd name="connsiteY34" fmla="*/ 833468 h 4143155"/>
              <a:gd name="connsiteX35" fmla="*/ 0 w 6093502"/>
              <a:gd name="connsiteY35" fmla="*/ 828840 h 4143155"/>
              <a:gd name="connsiteX36" fmla="*/ 0 w 6093502"/>
              <a:gd name="connsiteY36" fmla="*/ 726814 h 4143155"/>
              <a:gd name="connsiteX37" fmla="*/ 0 w 6093502"/>
              <a:gd name="connsiteY37" fmla="*/ 688517 h 4143155"/>
              <a:gd name="connsiteX38" fmla="*/ 0 w 6093502"/>
              <a:gd name="connsiteY38" fmla="*/ 631998 h 4143155"/>
              <a:gd name="connsiteX39" fmla="*/ 0 w 6093502"/>
              <a:gd name="connsiteY39" fmla="*/ 529754 h 4143155"/>
              <a:gd name="connsiteX40" fmla="*/ 0 w 6093502"/>
              <a:gd name="connsiteY40" fmla="*/ 475093 h 4143155"/>
              <a:gd name="connsiteX41" fmla="*/ 0 w 6093502"/>
              <a:gd name="connsiteY41" fmla="*/ 351413 h 4143155"/>
              <a:gd name="connsiteX42" fmla="*/ 0 w 6093502"/>
              <a:gd name="connsiteY42" fmla="*/ 311109 h 4143155"/>
              <a:gd name="connsiteX43" fmla="*/ 0 w 6093502"/>
              <a:gd name="connsiteY43" fmla="*/ 156641 h 4143155"/>
              <a:gd name="connsiteX44" fmla="*/ 832114 w 6093502"/>
              <a:gd name="connsiteY44" fmla="*/ 61160 h 4143155"/>
              <a:gd name="connsiteX45" fmla="*/ 1108528 w 6093502"/>
              <a:gd name="connsiteY45" fmla="*/ 38207 h 4143155"/>
              <a:gd name="connsiteX46" fmla="*/ 1165665 w 6093502"/>
              <a:gd name="connsiteY46" fmla="*/ 33908 h 4143155"/>
              <a:gd name="connsiteX47" fmla="*/ 2227385 w 6093502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429000 w 6050425"/>
              <a:gd name="connsiteY3" fmla="*/ 443641 h 4143155"/>
              <a:gd name="connsiteX4" fmla="*/ 6048699 w 6050425"/>
              <a:gd name="connsiteY4" fmla="*/ 395062 h 4143155"/>
              <a:gd name="connsiteX5" fmla="*/ 6044400 w 6050425"/>
              <a:gd name="connsiteY5" fmla="*/ 1228503 h 4143155"/>
              <a:gd name="connsiteX6" fmla="*/ 6044400 w 6050425"/>
              <a:gd name="connsiteY6" fmla="*/ 1254629 h 4143155"/>
              <a:gd name="connsiteX7" fmla="*/ 6044400 w 6050425"/>
              <a:gd name="connsiteY7" fmla="*/ 1302554 h 4143155"/>
              <a:gd name="connsiteX8" fmla="*/ 6044400 w 6050425"/>
              <a:gd name="connsiteY8" fmla="*/ 1339878 h 4143155"/>
              <a:gd name="connsiteX9" fmla="*/ 6044400 w 6050425"/>
              <a:gd name="connsiteY9" fmla="*/ 1367926 h 4143155"/>
              <a:gd name="connsiteX10" fmla="*/ 6044400 w 6050425"/>
              <a:gd name="connsiteY10" fmla="*/ 1388023 h 4143155"/>
              <a:gd name="connsiteX11" fmla="*/ 6044400 w 6050425"/>
              <a:gd name="connsiteY11" fmla="*/ 1401495 h 4143155"/>
              <a:gd name="connsiteX12" fmla="*/ 6044400 w 6050425"/>
              <a:gd name="connsiteY12" fmla="*/ 1413863 h 4143155"/>
              <a:gd name="connsiteX13" fmla="*/ 6044400 w 6050425"/>
              <a:gd name="connsiteY13" fmla="*/ 1415630 h 4143155"/>
              <a:gd name="connsiteX14" fmla="*/ 6044400 w 6050425"/>
              <a:gd name="connsiteY14" fmla="*/ 4143153 h 4143155"/>
              <a:gd name="connsiteX15" fmla="*/ 5557568 w 6050425"/>
              <a:gd name="connsiteY15" fmla="*/ 4124099 h 4143155"/>
              <a:gd name="connsiteX16" fmla="*/ 0 w 6050425"/>
              <a:gd name="connsiteY16" fmla="*/ 4143153 h 4143155"/>
              <a:gd name="connsiteX17" fmla="*/ 0 w 6050425"/>
              <a:gd name="connsiteY17" fmla="*/ 3959500 h 4143155"/>
              <a:gd name="connsiteX18" fmla="*/ 0 w 6050425"/>
              <a:gd name="connsiteY18" fmla="*/ 1494981 h 4143155"/>
              <a:gd name="connsiteX19" fmla="*/ 0 w 6050425"/>
              <a:gd name="connsiteY19" fmla="*/ 1492359 h 4143155"/>
              <a:gd name="connsiteX20" fmla="*/ 0 w 6050425"/>
              <a:gd name="connsiteY20" fmla="*/ 1486131 h 4143155"/>
              <a:gd name="connsiteX21" fmla="*/ 1684243 w 6050425"/>
              <a:gd name="connsiteY21" fmla="*/ 2271145 h 4143155"/>
              <a:gd name="connsiteX22" fmla="*/ 1917876 w 6050425"/>
              <a:gd name="connsiteY22" fmla="*/ 2053203 h 4143155"/>
              <a:gd name="connsiteX23" fmla="*/ 2134576 w 6050425"/>
              <a:gd name="connsiteY23" fmla="*/ 1868604 h 4143155"/>
              <a:gd name="connsiteX24" fmla="*/ 2251663 w 6050425"/>
              <a:gd name="connsiteY24" fmla="*/ 1780374 h 4143155"/>
              <a:gd name="connsiteX25" fmla="*/ 2368749 w 6050425"/>
              <a:gd name="connsiteY25" fmla="*/ 1692940 h 4143155"/>
              <a:gd name="connsiteX26" fmla="*/ 2582334 w 6050425"/>
              <a:gd name="connsiteY26" fmla="*/ 1545972 h 4143155"/>
              <a:gd name="connsiteX27" fmla="*/ 2772833 w 6050425"/>
              <a:gd name="connsiteY27" fmla="*/ 1421795 h 4143155"/>
              <a:gd name="connsiteX28" fmla="*/ 2853266 w 6050425"/>
              <a:gd name="connsiteY28" fmla="*/ 1364034 h 4143155"/>
              <a:gd name="connsiteX29" fmla="*/ 2963334 w 6050425"/>
              <a:gd name="connsiteY29" fmla="*/ 1298127 h 4143155"/>
              <a:gd name="connsiteX30" fmla="*/ 0 w 6050425"/>
              <a:gd name="connsiteY30" fmla="*/ 1085073 h 4143155"/>
              <a:gd name="connsiteX31" fmla="*/ 0 w 6050425"/>
              <a:gd name="connsiteY31" fmla="*/ 1058721 h 4143155"/>
              <a:gd name="connsiteX32" fmla="*/ 0 w 6050425"/>
              <a:gd name="connsiteY32" fmla="*/ 952655 h 4143155"/>
              <a:gd name="connsiteX33" fmla="*/ 0 w 6050425"/>
              <a:gd name="connsiteY33" fmla="*/ 951862 h 4143155"/>
              <a:gd name="connsiteX34" fmla="*/ 0 w 6050425"/>
              <a:gd name="connsiteY34" fmla="*/ 833468 h 4143155"/>
              <a:gd name="connsiteX35" fmla="*/ 0 w 6050425"/>
              <a:gd name="connsiteY35" fmla="*/ 828840 h 4143155"/>
              <a:gd name="connsiteX36" fmla="*/ 0 w 6050425"/>
              <a:gd name="connsiteY36" fmla="*/ 726814 h 4143155"/>
              <a:gd name="connsiteX37" fmla="*/ 0 w 6050425"/>
              <a:gd name="connsiteY37" fmla="*/ 688517 h 4143155"/>
              <a:gd name="connsiteX38" fmla="*/ 0 w 6050425"/>
              <a:gd name="connsiteY38" fmla="*/ 631998 h 4143155"/>
              <a:gd name="connsiteX39" fmla="*/ 0 w 6050425"/>
              <a:gd name="connsiteY39" fmla="*/ 529754 h 4143155"/>
              <a:gd name="connsiteX40" fmla="*/ 0 w 6050425"/>
              <a:gd name="connsiteY40" fmla="*/ 475093 h 4143155"/>
              <a:gd name="connsiteX41" fmla="*/ 0 w 6050425"/>
              <a:gd name="connsiteY41" fmla="*/ 351413 h 4143155"/>
              <a:gd name="connsiteX42" fmla="*/ 0 w 6050425"/>
              <a:gd name="connsiteY42" fmla="*/ 311109 h 4143155"/>
              <a:gd name="connsiteX43" fmla="*/ 0 w 6050425"/>
              <a:gd name="connsiteY43" fmla="*/ 156641 h 4143155"/>
              <a:gd name="connsiteX44" fmla="*/ 832114 w 6050425"/>
              <a:gd name="connsiteY44" fmla="*/ 61160 h 4143155"/>
              <a:gd name="connsiteX45" fmla="*/ 1108528 w 6050425"/>
              <a:gd name="connsiteY45" fmla="*/ 38207 h 4143155"/>
              <a:gd name="connsiteX46" fmla="*/ 1165665 w 6050425"/>
              <a:gd name="connsiteY46" fmla="*/ 33908 h 4143155"/>
              <a:gd name="connsiteX47" fmla="*/ 2227385 w 6050425"/>
              <a:gd name="connsiteY47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770167 w 6050425"/>
              <a:gd name="connsiteY2" fmla="*/ 46717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2442246 w 6050425"/>
              <a:gd name="connsiteY1" fmla="*/ 2597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063613 w 6050425"/>
              <a:gd name="connsiteY1" fmla="*/ 526436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2227385 w 6050425"/>
              <a:gd name="connsiteY0" fmla="*/ 0 h 4143155"/>
              <a:gd name="connsiteX1" fmla="*/ 4639346 w 6050425"/>
              <a:gd name="connsiteY1" fmla="*/ 586114 h 4143155"/>
              <a:gd name="connsiteX2" fmla="*/ 4846367 w 6050425"/>
              <a:gd name="connsiteY2" fmla="*/ 540113 h 4143155"/>
              <a:gd name="connsiteX3" fmla="*/ 5121534 w 6050425"/>
              <a:gd name="connsiteY3" fmla="*/ 483750 h 4143155"/>
              <a:gd name="connsiteX4" fmla="*/ 5429000 w 6050425"/>
              <a:gd name="connsiteY4" fmla="*/ 443641 h 4143155"/>
              <a:gd name="connsiteX5" fmla="*/ 6048699 w 6050425"/>
              <a:gd name="connsiteY5" fmla="*/ 395062 h 4143155"/>
              <a:gd name="connsiteX6" fmla="*/ 6044400 w 6050425"/>
              <a:gd name="connsiteY6" fmla="*/ 1228503 h 4143155"/>
              <a:gd name="connsiteX7" fmla="*/ 6044400 w 6050425"/>
              <a:gd name="connsiteY7" fmla="*/ 1254629 h 4143155"/>
              <a:gd name="connsiteX8" fmla="*/ 6044400 w 6050425"/>
              <a:gd name="connsiteY8" fmla="*/ 1302554 h 4143155"/>
              <a:gd name="connsiteX9" fmla="*/ 6044400 w 6050425"/>
              <a:gd name="connsiteY9" fmla="*/ 1339878 h 4143155"/>
              <a:gd name="connsiteX10" fmla="*/ 6044400 w 6050425"/>
              <a:gd name="connsiteY10" fmla="*/ 1367926 h 4143155"/>
              <a:gd name="connsiteX11" fmla="*/ 6044400 w 6050425"/>
              <a:gd name="connsiteY11" fmla="*/ 1388023 h 4143155"/>
              <a:gd name="connsiteX12" fmla="*/ 6044400 w 6050425"/>
              <a:gd name="connsiteY12" fmla="*/ 1401495 h 4143155"/>
              <a:gd name="connsiteX13" fmla="*/ 6044400 w 6050425"/>
              <a:gd name="connsiteY13" fmla="*/ 1413863 h 4143155"/>
              <a:gd name="connsiteX14" fmla="*/ 6044400 w 6050425"/>
              <a:gd name="connsiteY14" fmla="*/ 1415630 h 4143155"/>
              <a:gd name="connsiteX15" fmla="*/ 6044400 w 6050425"/>
              <a:gd name="connsiteY15" fmla="*/ 4143153 h 4143155"/>
              <a:gd name="connsiteX16" fmla="*/ 5557568 w 6050425"/>
              <a:gd name="connsiteY16" fmla="*/ 4124099 h 4143155"/>
              <a:gd name="connsiteX17" fmla="*/ 0 w 6050425"/>
              <a:gd name="connsiteY17" fmla="*/ 4143153 h 4143155"/>
              <a:gd name="connsiteX18" fmla="*/ 0 w 6050425"/>
              <a:gd name="connsiteY18" fmla="*/ 3959500 h 4143155"/>
              <a:gd name="connsiteX19" fmla="*/ 0 w 6050425"/>
              <a:gd name="connsiteY19" fmla="*/ 1494981 h 4143155"/>
              <a:gd name="connsiteX20" fmla="*/ 0 w 6050425"/>
              <a:gd name="connsiteY20" fmla="*/ 1492359 h 4143155"/>
              <a:gd name="connsiteX21" fmla="*/ 0 w 6050425"/>
              <a:gd name="connsiteY21" fmla="*/ 1486131 h 4143155"/>
              <a:gd name="connsiteX22" fmla="*/ 1684243 w 6050425"/>
              <a:gd name="connsiteY22" fmla="*/ 2271145 h 4143155"/>
              <a:gd name="connsiteX23" fmla="*/ 1917876 w 6050425"/>
              <a:gd name="connsiteY23" fmla="*/ 2053203 h 4143155"/>
              <a:gd name="connsiteX24" fmla="*/ 2134576 w 6050425"/>
              <a:gd name="connsiteY24" fmla="*/ 1868604 h 4143155"/>
              <a:gd name="connsiteX25" fmla="*/ 2251663 w 6050425"/>
              <a:gd name="connsiteY25" fmla="*/ 1780374 h 4143155"/>
              <a:gd name="connsiteX26" fmla="*/ 2368749 w 6050425"/>
              <a:gd name="connsiteY26" fmla="*/ 1692940 h 4143155"/>
              <a:gd name="connsiteX27" fmla="*/ 2582334 w 6050425"/>
              <a:gd name="connsiteY27" fmla="*/ 1545972 h 4143155"/>
              <a:gd name="connsiteX28" fmla="*/ 2772833 w 6050425"/>
              <a:gd name="connsiteY28" fmla="*/ 1421795 h 4143155"/>
              <a:gd name="connsiteX29" fmla="*/ 2853266 w 6050425"/>
              <a:gd name="connsiteY29" fmla="*/ 1364034 h 4143155"/>
              <a:gd name="connsiteX30" fmla="*/ 2963334 w 6050425"/>
              <a:gd name="connsiteY30" fmla="*/ 1298127 h 4143155"/>
              <a:gd name="connsiteX31" fmla="*/ 0 w 6050425"/>
              <a:gd name="connsiteY31" fmla="*/ 1085073 h 4143155"/>
              <a:gd name="connsiteX32" fmla="*/ 0 w 6050425"/>
              <a:gd name="connsiteY32" fmla="*/ 1058721 h 4143155"/>
              <a:gd name="connsiteX33" fmla="*/ 0 w 6050425"/>
              <a:gd name="connsiteY33" fmla="*/ 952655 h 4143155"/>
              <a:gd name="connsiteX34" fmla="*/ 0 w 6050425"/>
              <a:gd name="connsiteY34" fmla="*/ 951862 h 4143155"/>
              <a:gd name="connsiteX35" fmla="*/ 0 w 6050425"/>
              <a:gd name="connsiteY35" fmla="*/ 833468 h 4143155"/>
              <a:gd name="connsiteX36" fmla="*/ 0 w 6050425"/>
              <a:gd name="connsiteY36" fmla="*/ 828840 h 4143155"/>
              <a:gd name="connsiteX37" fmla="*/ 0 w 6050425"/>
              <a:gd name="connsiteY37" fmla="*/ 726814 h 4143155"/>
              <a:gd name="connsiteX38" fmla="*/ 0 w 6050425"/>
              <a:gd name="connsiteY38" fmla="*/ 688517 h 4143155"/>
              <a:gd name="connsiteX39" fmla="*/ 0 w 6050425"/>
              <a:gd name="connsiteY39" fmla="*/ 631998 h 4143155"/>
              <a:gd name="connsiteX40" fmla="*/ 0 w 6050425"/>
              <a:gd name="connsiteY40" fmla="*/ 529754 h 4143155"/>
              <a:gd name="connsiteX41" fmla="*/ 0 w 6050425"/>
              <a:gd name="connsiteY41" fmla="*/ 475093 h 4143155"/>
              <a:gd name="connsiteX42" fmla="*/ 0 w 6050425"/>
              <a:gd name="connsiteY42" fmla="*/ 351413 h 4143155"/>
              <a:gd name="connsiteX43" fmla="*/ 0 w 6050425"/>
              <a:gd name="connsiteY43" fmla="*/ 311109 h 4143155"/>
              <a:gd name="connsiteX44" fmla="*/ 0 w 6050425"/>
              <a:gd name="connsiteY44" fmla="*/ 156641 h 4143155"/>
              <a:gd name="connsiteX45" fmla="*/ 832114 w 6050425"/>
              <a:gd name="connsiteY45" fmla="*/ 61160 h 4143155"/>
              <a:gd name="connsiteX46" fmla="*/ 1108528 w 6050425"/>
              <a:gd name="connsiteY46" fmla="*/ 38207 h 4143155"/>
              <a:gd name="connsiteX47" fmla="*/ 1165665 w 6050425"/>
              <a:gd name="connsiteY47" fmla="*/ 33908 h 4143155"/>
              <a:gd name="connsiteX48" fmla="*/ 2227385 w 6050425"/>
              <a:gd name="connsiteY48" fmla="*/ 0 h 4143155"/>
              <a:gd name="connsiteX0" fmla="*/ 4475285 w 6050425"/>
              <a:gd name="connsiteY0" fmla="*/ 586078 h 4109247"/>
              <a:gd name="connsiteX1" fmla="*/ 4639346 w 6050425"/>
              <a:gd name="connsiteY1" fmla="*/ 552206 h 4109247"/>
              <a:gd name="connsiteX2" fmla="*/ 4846367 w 6050425"/>
              <a:gd name="connsiteY2" fmla="*/ 506205 h 4109247"/>
              <a:gd name="connsiteX3" fmla="*/ 5121534 w 6050425"/>
              <a:gd name="connsiteY3" fmla="*/ 449842 h 4109247"/>
              <a:gd name="connsiteX4" fmla="*/ 5429000 w 6050425"/>
              <a:gd name="connsiteY4" fmla="*/ 409733 h 4109247"/>
              <a:gd name="connsiteX5" fmla="*/ 6048699 w 6050425"/>
              <a:gd name="connsiteY5" fmla="*/ 361154 h 4109247"/>
              <a:gd name="connsiteX6" fmla="*/ 6044400 w 6050425"/>
              <a:gd name="connsiteY6" fmla="*/ 1194595 h 4109247"/>
              <a:gd name="connsiteX7" fmla="*/ 6044400 w 6050425"/>
              <a:gd name="connsiteY7" fmla="*/ 1220721 h 4109247"/>
              <a:gd name="connsiteX8" fmla="*/ 6044400 w 6050425"/>
              <a:gd name="connsiteY8" fmla="*/ 1268646 h 4109247"/>
              <a:gd name="connsiteX9" fmla="*/ 6044400 w 6050425"/>
              <a:gd name="connsiteY9" fmla="*/ 1305970 h 4109247"/>
              <a:gd name="connsiteX10" fmla="*/ 6044400 w 6050425"/>
              <a:gd name="connsiteY10" fmla="*/ 1334018 h 4109247"/>
              <a:gd name="connsiteX11" fmla="*/ 6044400 w 6050425"/>
              <a:gd name="connsiteY11" fmla="*/ 1354115 h 4109247"/>
              <a:gd name="connsiteX12" fmla="*/ 6044400 w 6050425"/>
              <a:gd name="connsiteY12" fmla="*/ 1367587 h 4109247"/>
              <a:gd name="connsiteX13" fmla="*/ 6044400 w 6050425"/>
              <a:gd name="connsiteY13" fmla="*/ 1379955 h 4109247"/>
              <a:gd name="connsiteX14" fmla="*/ 6044400 w 6050425"/>
              <a:gd name="connsiteY14" fmla="*/ 1381722 h 4109247"/>
              <a:gd name="connsiteX15" fmla="*/ 6044400 w 6050425"/>
              <a:gd name="connsiteY15" fmla="*/ 4109245 h 4109247"/>
              <a:gd name="connsiteX16" fmla="*/ 5557568 w 6050425"/>
              <a:gd name="connsiteY16" fmla="*/ 4090191 h 4109247"/>
              <a:gd name="connsiteX17" fmla="*/ 0 w 6050425"/>
              <a:gd name="connsiteY17" fmla="*/ 4109245 h 4109247"/>
              <a:gd name="connsiteX18" fmla="*/ 0 w 6050425"/>
              <a:gd name="connsiteY18" fmla="*/ 3925592 h 4109247"/>
              <a:gd name="connsiteX19" fmla="*/ 0 w 6050425"/>
              <a:gd name="connsiteY19" fmla="*/ 1461073 h 4109247"/>
              <a:gd name="connsiteX20" fmla="*/ 0 w 6050425"/>
              <a:gd name="connsiteY20" fmla="*/ 1458451 h 4109247"/>
              <a:gd name="connsiteX21" fmla="*/ 0 w 6050425"/>
              <a:gd name="connsiteY21" fmla="*/ 1452223 h 4109247"/>
              <a:gd name="connsiteX22" fmla="*/ 1684243 w 6050425"/>
              <a:gd name="connsiteY22" fmla="*/ 2237237 h 4109247"/>
              <a:gd name="connsiteX23" fmla="*/ 1917876 w 6050425"/>
              <a:gd name="connsiteY23" fmla="*/ 2019295 h 4109247"/>
              <a:gd name="connsiteX24" fmla="*/ 2134576 w 6050425"/>
              <a:gd name="connsiteY24" fmla="*/ 1834696 h 4109247"/>
              <a:gd name="connsiteX25" fmla="*/ 2251663 w 6050425"/>
              <a:gd name="connsiteY25" fmla="*/ 1746466 h 4109247"/>
              <a:gd name="connsiteX26" fmla="*/ 2368749 w 6050425"/>
              <a:gd name="connsiteY26" fmla="*/ 1659032 h 4109247"/>
              <a:gd name="connsiteX27" fmla="*/ 2582334 w 6050425"/>
              <a:gd name="connsiteY27" fmla="*/ 1512064 h 4109247"/>
              <a:gd name="connsiteX28" fmla="*/ 2772833 w 6050425"/>
              <a:gd name="connsiteY28" fmla="*/ 1387887 h 4109247"/>
              <a:gd name="connsiteX29" fmla="*/ 2853266 w 6050425"/>
              <a:gd name="connsiteY29" fmla="*/ 1330126 h 4109247"/>
              <a:gd name="connsiteX30" fmla="*/ 2963334 w 6050425"/>
              <a:gd name="connsiteY30" fmla="*/ 1264219 h 4109247"/>
              <a:gd name="connsiteX31" fmla="*/ 0 w 6050425"/>
              <a:gd name="connsiteY31" fmla="*/ 1051165 h 4109247"/>
              <a:gd name="connsiteX32" fmla="*/ 0 w 6050425"/>
              <a:gd name="connsiteY32" fmla="*/ 1024813 h 4109247"/>
              <a:gd name="connsiteX33" fmla="*/ 0 w 6050425"/>
              <a:gd name="connsiteY33" fmla="*/ 918747 h 4109247"/>
              <a:gd name="connsiteX34" fmla="*/ 0 w 6050425"/>
              <a:gd name="connsiteY34" fmla="*/ 917954 h 4109247"/>
              <a:gd name="connsiteX35" fmla="*/ 0 w 6050425"/>
              <a:gd name="connsiteY35" fmla="*/ 799560 h 4109247"/>
              <a:gd name="connsiteX36" fmla="*/ 0 w 6050425"/>
              <a:gd name="connsiteY36" fmla="*/ 794932 h 4109247"/>
              <a:gd name="connsiteX37" fmla="*/ 0 w 6050425"/>
              <a:gd name="connsiteY37" fmla="*/ 692906 h 4109247"/>
              <a:gd name="connsiteX38" fmla="*/ 0 w 6050425"/>
              <a:gd name="connsiteY38" fmla="*/ 654609 h 4109247"/>
              <a:gd name="connsiteX39" fmla="*/ 0 w 6050425"/>
              <a:gd name="connsiteY39" fmla="*/ 598090 h 4109247"/>
              <a:gd name="connsiteX40" fmla="*/ 0 w 6050425"/>
              <a:gd name="connsiteY40" fmla="*/ 495846 h 4109247"/>
              <a:gd name="connsiteX41" fmla="*/ 0 w 6050425"/>
              <a:gd name="connsiteY41" fmla="*/ 441185 h 4109247"/>
              <a:gd name="connsiteX42" fmla="*/ 0 w 6050425"/>
              <a:gd name="connsiteY42" fmla="*/ 317505 h 4109247"/>
              <a:gd name="connsiteX43" fmla="*/ 0 w 6050425"/>
              <a:gd name="connsiteY43" fmla="*/ 277201 h 4109247"/>
              <a:gd name="connsiteX44" fmla="*/ 0 w 6050425"/>
              <a:gd name="connsiteY44" fmla="*/ 122733 h 4109247"/>
              <a:gd name="connsiteX45" fmla="*/ 832114 w 6050425"/>
              <a:gd name="connsiteY45" fmla="*/ 27252 h 4109247"/>
              <a:gd name="connsiteX46" fmla="*/ 1108528 w 6050425"/>
              <a:gd name="connsiteY46" fmla="*/ 4299 h 4109247"/>
              <a:gd name="connsiteX47" fmla="*/ 1165665 w 6050425"/>
              <a:gd name="connsiteY47" fmla="*/ 0 h 4109247"/>
              <a:gd name="connsiteX48" fmla="*/ 4475285 w 6050425"/>
              <a:gd name="connsiteY48" fmla="*/ 586078 h 4109247"/>
              <a:gd name="connsiteX0" fmla="*/ 4475285 w 6050425"/>
              <a:gd name="connsiteY0" fmla="*/ 581779 h 4104948"/>
              <a:gd name="connsiteX1" fmla="*/ 4639346 w 6050425"/>
              <a:gd name="connsiteY1" fmla="*/ 547907 h 4104948"/>
              <a:gd name="connsiteX2" fmla="*/ 4846367 w 6050425"/>
              <a:gd name="connsiteY2" fmla="*/ 501906 h 4104948"/>
              <a:gd name="connsiteX3" fmla="*/ 5121534 w 6050425"/>
              <a:gd name="connsiteY3" fmla="*/ 445543 h 4104948"/>
              <a:gd name="connsiteX4" fmla="*/ 5429000 w 6050425"/>
              <a:gd name="connsiteY4" fmla="*/ 405434 h 4104948"/>
              <a:gd name="connsiteX5" fmla="*/ 6048699 w 6050425"/>
              <a:gd name="connsiteY5" fmla="*/ 356855 h 4104948"/>
              <a:gd name="connsiteX6" fmla="*/ 6044400 w 6050425"/>
              <a:gd name="connsiteY6" fmla="*/ 1190296 h 4104948"/>
              <a:gd name="connsiteX7" fmla="*/ 6044400 w 6050425"/>
              <a:gd name="connsiteY7" fmla="*/ 1216422 h 4104948"/>
              <a:gd name="connsiteX8" fmla="*/ 6044400 w 6050425"/>
              <a:gd name="connsiteY8" fmla="*/ 1264347 h 4104948"/>
              <a:gd name="connsiteX9" fmla="*/ 6044400 w 6050425"/>
              <a:gd name="connsiteY9" fmla="*/ 1301671 h 4104948"/>
              <a:gd name="connsiteX10" fmla="*/ 6044400 w 6050425"/>
              <a:gd name="connsiteY10" fmla="*/ 1329719 h 4104948"/>
              <a:gd name="connsiteX11" fmla="*/ 6044400 w 6050425"/>
              <a:gd name="connsiteY11" fmla="*/ 1349816 h 4104948"/>
              <a:gd name="connsiteX12" fmla="*/ 6044400 w 6050425"/>
              <a:gd name="connsiteY12" fmla="*/ 1363288 h 4104948"/>
              <a:gd name="connsiteX13" fmla="*/ 6044400 w 6050425"/>
              <a:gd name="connsiteY13" fmla="*/ 1375656 h 4104948"/>
              <a:gd name="connsiteX14" fmla="*/ 6044400 w 6050425"/>
              <a:gd name="connsiteY14" fmla="*/ 1377423 h 4104948"/>
              <a:gd name="connsiteX15" fmla="*/ 6044400 w 6050425"/>
              <a:gd name="connsiteY15" fmla="*/ 4104946 h 4104948"/>
              <a:gd name="connsiteX16" fmla="*/ 5557568 w 6050425"/>
              <a:gd name="connsiteY16" fmla="*/ 4085892 h 4104948"/>
              <a:gd name="connsiteX17" fmla="*/ 0 w 6050425"/>
              <a:gd name="connsiteY17" fmla="*/ 4104946 h 4104948"/>
              <a:gd name="connsiteX18" fmla="*/ 0 w 6050425"/>
              <a:gd name="connsiteY18" fmla="*/ 3921293 h 4104948"/>
              <a:gd name="connsiteX19" fmla="*/ 0 w 6050425"/>
              <a:gd name="connsiteY19" fmla="*/ 1456774 h 4104948"/>
              <a:gd name="connsiteX20" fmla="*/ 0 w 6050425"/>
              <a:gd name="connsiteY20" fmla="*/ 1454152 h 4104948"/>
              <a:gd name="connsiteX21" fmla="*/ 0 w 6050425"/>
              <a:gd name="connsiteY21" fmla="*/ 1447924 h 4104948"/>
              <a:gd name="connsiteX22" fmla="*/ 1684243 w 6050425"/>
              <a:gd name="connsiteY22" fmla="*/ 2232938 h 4104948"/>
              <a:gd name="connsiteX23" fmla="*/ 1917876 w 6050425"/>
              <a:gd name="connsiteY23" fmla="*/ 2014996 h 4104948"/>
              <a:gd name="connsiteX24" fmla="*/ 2134576 w 6050425"/>
              <a:gd name="connsiteY24" fmla="*/ 1830397 h 4104948"/>
              <a:gd name="connsiteX25" fmla="*/ 2251663 w 6050425"/>
              <a:gd name="connsiteY25" fmla="*/ 1742167 h 4104948"/>
              <a:gd name="connsiteX26" fmla="*/ 2368749 w 6050425"/>
              <a:gd name="connsiteY26" fmla="*/ 1654733 h 4104948"/>
              <a:gd name="connsiteX27" fmla="*/ 2582334 w 6050425"/>
              <a:gd name="connsiteY27" fmla="*/ 1507765 h 4104948"/>
              <a:gd name="connsiteX28" fmla="*/ 2772833 w 6050425"/>
              <a:gd name="connsiteY28" fmla="*/ 1383588 h 4104948"/>
              <a:gd name="connsiteX29" fmla="*/ 2853266 w 6050425"/>
              <a:gd name="connsiteY29" fmla="*/ 1325827 h 4104948"/>
              <a:gd name="connsiteX30" fmla="*/ 2963334 w 6050425"/>
              <a:gd name="connsiteY30" fmla="*/ 1259920 h 4104948"/>
              <a:gd name="connsiteX31" fmla="*/ 0 w 6050425"/>
              <a:gd name="connsiteY31" fmla="*/ 1046866 h 4104948"/>
              <a:gd name="connsiteX32" fmla="*/ 0 w 6050425"/>
              <a:gd name="connsiteY32" fmla="*/ 1020514 h 4104948"/>
              <a:gd name="connsiteX33" fmla="*/ 0 w 6050425"/>
              <a:gd name="connsiteY33" fmla="*/ 914448 h 4104948"/>
              <a:gd name="connsiteX34" fmla="*/ 0 w 6050425"/>
              <a:gd name="connsiteY34" fmla="*/ 913655 h 4104948"/>
              <a:gd name="connsiteX35" fmla="*/ 0 w 6050425"/>
              <a:gd name="connsiteY35" fmla="*/ 795261 h 4104948"/>
              <a:gd name="connsiteX36" fmla="*/ 0 w 6050425"/>
              <a:gd name="connsiteY36" fmla="*/ 790633 h 4104948"/>
              <a:gd name="connsiteX37" fmla="*/ 0 w 6050425"/>
              <a:gd name="connsiteY37" fmla="*/ 688607 h 4104948"/>
              <a:gd name="connsiteX38" fmla="*/ 0 w 6050425"/>
              <a:gd name="connsiteY38" fmla="*/ 650310 h 4104948"/>
              <a:gd name="connsiteX39" fmla="*/ 0 w 6050425"/>
              <a:gd name="connsiteY39" fmla="*/ 593791 h 4104948"/>
              <a:gd name="connsiteX40" fmla="*/ 0 w 6050425"/>
              <a:gd name="connsiteY40" fmla="*/ 491547 h 4104948"/>
              <a:gd name="connsiteX41" fmla="*/ 0 w 6050425"/>
              <a:gd name="connsiteY41" fmla="*/ 436886 h 4104948"/>
              <a:gd name="connsiteX42" fmla="*/ 0 w 6050425"/>
              <a:gd name="connsiteY42" fmla="*/ 313206 h 4104948"/>
              <a:gd name="connsiteX43" fmla="*/ 0 w 6050425"/>
              <a:gd name="connsiteY43" fmla="*/ 272902 h 4104948"/>
              <a:gd name="connsiteX44" fmla="*/ 0 w 6050425"/>
              <a:gd name="connsiteY44" fmla="*/ 118434 h 4104948"/>
              <a:gd name="connsiteX45" fmla="*/ 832114 w 6050425"/>
              <a:gd name="connsiteY45" fmla="*/ 22953 h 4104948"/>
              <a:gd name="connsiteX46" fmla="*/ 1108528 w 6050425"/>
              <a:gd name="connsiteY46" fmla="*/ 0 h 4104948"/>
              <a:gd name="connsiteX47" fmla="*/ 4230599 w 6050425"/>
              <a:gd name="connsiteY47" fmla="*/ 652157 h 4104948"/>
              <a:gd name="connsiteX48" fmla="*/ 4475285 w 6050425"/>
              <a:gd name="connsiteY48" fmla="*/ 581779 h 4104948"/>
              <a:gd name="connsiteX0" fmla="*/ 4475285 w 6050425"/>
              <a:gd name="connsiteY0" fmla="*/ 558826 h 4081995"/>
              <a:gd name="connsiteX1" fmla="*/ 4639346 w 6050425"/>
              <a:gd name="connsiteY1" fmla="*/ 524954 h 4081995"/>
              <a:gd name="connsiteX2" fmla="*/ 4846367 w 6050425"/>
              <a:gd name="connsiteY2" fmla="*/ 478953 h 4081995"/>
              <a:gd name="connsiteX3" fmla="*/ 5121534 w 6050425"/>
              <a:gd name="connsiteY3" fmla="*/ 422590 h 4081995"/>
              <a:gd name="connsiteX4" fmla="*/ 5429000 w 6050425"/>
              <a:gd name="connsiteY4" fmla="*/ 382481 h 4081995"/>
              <a:gd name="connsiteX5" fmla="*/ 6048699 w 6050425"/>
              <a:gd name="connsiteY5" fmla="*/ 333902 h 4081995"/>
              <a:gd name="connsiteX6" fmla="*/ 6044400 w 6050425"/>
              <a:gd name="connsiteY6" fmla="*/ 1167343 h 4081995"/>
              <a:gd name="connsiteX7" fmla="*/ 6044400 w 6050425"/>
              <a:gd name="connsiteY7" fmla="*/ 1193469 h 4081995"/>
              <a:gd name="connsiteX8" fmla="*/ 6044400 w 6050425"/>
              <a:gd name="connsiteY8" fmla="*/ 1241394 h 4081995"/>
              <a:gd name="connsiteX9" fmla="*/ 6044400 w 6050425"/>
              <a:gd name="connsiteY9" fmla="*/ 1278718 h 4081995"/>
              <a:gd name="connsiteX10" fmla="*/ 6044400 w 6050425"/>
              <a:gd name="connsiteY10" fmla="*/ 1306766 h 4081995"/>
              <a:gd name="connsiteX11" fmla="*/ 6044400 w 6050425"/>
              <a:gd name="connsiteY11" fmla="*/ 1326863 h 4081995"/>
              <a:gd name="connsiteX12" fmla="*/ 6044400 w 6050425"/>
              <a:gd name="connsiteY12" fmla="*/ 1340335 h 4081995"/>
              <a:gd name="connsiteX13" fmla="*/ 6044400 w 6050425"/>
              <a:gd name="connsiteY13" fmla="*/ 1352703 h 4081995"/>
              <a:gd name="connsiteX14" fmla="*/ 6044400 w 6050425"/>
              <a:gd name="connsiteY14" fmla="*/ 1354470 h 4081995"/>
              <a:gd name="connsiteX15" fmla="*/ 6044400 w 6050425"/>
              <a:gd name="connsiteY15" fmla="*/ 4081993 h 4081995"/>
              <a:gd name="connsiteX16" fmla="*/ 5557568 w 6050425"/>
              <a:gd name="connsiteY16" fmla="*/ 4062939 h 4081995"/>
              <a:gd name="connsiteX17" fmla="*/ 0 w 6050425"/>
              <a:gd name="connsiteY17" fmla="*/ 4081993 h 4081995"/>
              <a:gd name="connsiteX18" fmla="*/ 0 w 6050425"/>
              <a:gd name="connsiteY18" fmla="*/ 3898340 h 4081995"/>
              <a:gd name="connsiteX19" fmla="*/ 0 w 6050425"/>
              <a:gd name="connsiteY19" fmla="*/ 1433821 h 4081995"/>
              <a:gd name="connsiteX20" fmla="*/ 0 w 6050425"/>
              <a:gd name="connsiteY20" fmla="*/ 1431199 h 4081995"/>
              <a:gd name="connsiteX21" fmla="*/ 0 w 6050425"/>
              <a:gd name="connsiteY21" fmla="*/ 1424971 h 4081995"/>
              <a:gd name="connsiteX22" fmla="*/ 1684243 w 6050425"/>
              <a:gd name="connsiteY22" fmla="*/ 2209985 h 4081995"/>
              <a:gd name="connsiteX23" fmla="*/ 1917876 w 6050425"/>
              <a:gd name="connsiteY23" fmla="*/ 1992043 h 4081995"/>
              <a:gd name="connsiteX24" fmla="*/ 2134576 w 6050425"/>
              <a:gd name="connsiteY24" fmla="*/ 1807444 h 4081995"/>
              <a:gd name="connsiteX25" fmla="*/ 2251663 w 6050425"/>
              <a:gd name="connsiteY25" fmla="*/ 1719214 h 4081995"/>
              <a:gd name="connsiteX26" fmla="*/ 2368749 w 6050425"/>
              <a:gd name="connsiteY26" fmla="*/ 1631780 h 4081995"/>
              <a:gd name="connsiteX27" fmla="*/ 2582334 w 6050425"/>
              <a:gd name="connsiteY27" fmla="*/ 1484812 h 4081995"/>
              <a:gd name="connsiteX28" fmla="*/ 2772833 w 6050425"/>
              <a:gd name="connsiteY28" fmla="*/ 1360635 h 4081995"/>
              <a:gd name="connsiteX29" fmla="*/ 2853266 w 6050425"/>
              <a:gd name="connsiteY29" fmla="*/ 1302874 h 4081995"/>
              <a:gd name="connsiteX30" fmla="*/ 2963334 w 6050425"/>
              <a:gd name="connsiteY30" fmla="*/ 1236967 h 4081995"/>
              <a:gd name="connsiteX31" fmla="*/ 0 w 6050425"/>
              <a:gd name="connsiteY31" fmla="*/ 1023913 h 4081995"/>
              <a:gd name="connsiteX32" fmla="*/ 0 w 6050425"/>
              <a:gd name="connsiteY32" fmla="*/ 997561 h 4081995"/>
              <a:gd name="connsiteX33" fmla="*/ 0 w 6050425"/>
              <a:gd name="connsiteY33" fmla="*/ 891495 h 4081995"/>
              <a:gd name="connsiteX34" fmla="*/ 0 w 6050425"/>
              <a:gd name="connsiteY34" fmla="*/ 890702 h 4081995"/>
              <a:gd name="connsiteX35" fmla="*/ 0 w 6050425"/>
              <a:gd name="connsiteY35" fmla="*/ 772308 h 4081995"/>
              <a:gd name="connsiteX36" fmla="*/ 0 w 6050425"/>
              <a:gd name="connsiteY36" fmla="*/ 767680 h 4081995"/>
              <a:gd name="connsiteX37" fmla="*/ 0 w 6050425"/>
              <a:gd name="connsiteY37" fmla="*/ 665654 h 4081995"/>
              <a:gd name="connsiteX38" fmla="*/ 0 w 6050425"/>
              <a:gd name="connsiteY38" fmla="*/ 627357 h 4081995"/>
              <a:gd name="connsiteX39" fmla="*/ 0 w 6050425"/>
              <a:gd name="connsiteY39" fmla="*/ 570838 h 4081995"/>
              <a:gd name="connsiteX40" fmla="*/ 0 w 6050425"/>
              <a:gd name="connsiteY40" fmla="*/ 468594 h 4081995"/>
              <a:gd name="connsiteX41" fmla="*/ 0 w 6050425"/>
              <a:gd name="connsiteY41" fmla="*/ 413933 h 4081995"/>
              <a:gd name="connsiteX42" fmla="*/ 0 w 6050425"/>
              <a:gd name="connsiteY42" fmla="*/ 290253 h 4081995"/>
              <a:gd name="connsiteX43" fmla="*/ 0 w 6050425"/>
              <a:gd name="connsiteY43" fmla="*/ 249949 h 4081995"/>
              <a:gd name="connsiteX44" fmla="*/ 0 w 6050425"/>
              <a:gd name="connsiteY44" fmla="*/ 95481 h 4081995"/>
              <a:gd name="connsiteX45" fmla="*/ 832114 w 6050425"/>
              <a:gd name="connsiteY45" fmla="*/ 0 h 4081995"/>
              <a:gd name="connsiteX46" fmla="*/ 4063395 w 6050425"/>
              <a:gd name="connsiteY46" fmla="*/ 683235 h 4081995"/>
              <a:gd name="connsiteX47" fmla="*/ 4230599 w 6050425"/>
              <a:gd name="connsiteY47" fmla="*/ 629204 h 4081995"/>
              <a:gd name="connsiteX48" fmla="*/ 4475285 w 6050425"/>
              <a:gd name="connsiteY48" fmla="*/ 558826 h 4081995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763014 w 6338154"/>
              <a:gd name="connsiteY0" fmla="*/ 485258 h 4008427"/>
              <a:gd name="connsiteX1" fmla="*/ 4927075 w 6338154"/>
              <a:gd name="connsiteY1" fmla="*/ 451386 h 4008427"/>
              <a:gd name="connsiteX2" fmla="*/ 5134096 w 6338154"/>
              <a:gd name="connsiteY2" fmla="*/ 405385 h 4008427"/>
              <a:gd name="connsiteX3" fmla="*/ 5409263 w 6338154"/>
              <a:gd name="connsiteY3" fmla="*/ 349022 h 4008427"/>
              <a:gd name="connsiteX4" fmla="*/ 5716729 w 6338154"/>
              <a:gd name="connsiteY4" fmla="*/ 308913 h 4008427"/>
              <a:gd name="connsiteX5" fmla="*/ 6336428 w 6338154"/>
              <a:gd name="connsiteY5" fmla="*/ 260334 h 4008427"/>
              <a:gd name="connsiteX6" fmla="*/ 6332129 w 6338154"/>
              <a:gd name="connsiteY6" fmla="*/ 1093775 h 4008427"/>
              <a:gd name="connsiteX7" fmla="*/ 6332129 w 6338154"/>
              <a:gd name="connsiteY7" fmla="*/ 1119901 h 4008427"/>
              <a:gd name="connsiteX8" fmla="*/ 6332129 w 6338154"/>
              <a:gd name="connsiteY8" fmla="*/ 1167826 h 4008427"/>
              <a:gd name="connsiteX9" fmla="*/ 6332129 w 6338154"/>
              <a:gd name="connsiteY9" fmla="*/ 1205150 h 4008427"/>
              <a:gd name="connsiteX10" fmla="*/ 6332129 w 6338154"/>
              <a:gd name="connsiteY10" fmla="*/ 1233198 h 4008427"/>
              <a:gd name="connsiteX11" fmla="*/ 6332129 w 6338154"/>
              <a:gd name="connsiteY11" fmla="*/ 1253295 h 4008427"/>
              <a:gd name="connsiteX12" fmla="*/ 6332129 w 6338154"/>
              <a:gd name="connsiteY12" fmla="*/ 1266767 h 4008427"/>
              <a:gd name="connsiteX13" fmla="*/ 6332129 w 6338154"/>
              <a:gd name="connsiteY13" fmla="*/ 1279135 h 4008427"/>
              <a:gd name="connsiteX14" fmla="*/ 6332129 w 6338154"/>
              <a:gd name="connsiteY14" fmla="*/ 1280902 h 4008427"/>
              <a:gd name="connsiteX15" fmla="*/ 6332129 w 6338154"/>
              <a:gd name="connsiteY15" fmla="*/ 4008425 h 4008427"/>
              <a:gd name="connsiteX16" fmla="*/ 5845297 w 6338154"/>
              <a:gd name="connsiteY16" fmla="*/ 3989371 h 4008427"/>
              <a:gd name="connsiteX17" fmla="*/ 287729 w 6338154"/>
              <a:gd name="connsiteY17" fmla="*/ 4008425 h 4008427"/>
              <a:gd name="connsiteX18" fmla="*/ 287729 w 6338154"/>
              <a:gd name="connsiteY18" fmla="*/ 3824772 h 4008427"/>
              <a:gd name="connsiteX19" fmla="*/ 287729 w 6338154"/>
              <a:gd name="connsiteY19" fmla="*/ 1360253 h 4008427"/>
              <a:gd name="connsiteX20" fmla="*/ 287729 w 6338154"/>
              <a:gd name="connsiteY20" fmla="*/ 1357631 h 4008427"/>
              <a:gd name="connsiteX21" fmla="*/ 287729 w 6338154"/>
              <a:gd name="connsiteY21" fmla="*/ 1351403 h 4008427"/>
              <a:gd name="connsiteX22" fmla="*/ 1971972 w 6338154"/>
              <a:gd name="connsiteY22" fmla="*/ 2136417 h 4008427"/>
              <a:gd name="connsiteX23" fmla="*/ 2205605 w 6338154"/>
              <a:gd name="connsiteY23" fmla="*/ 1918475 h 4008427"/>
              <a:gd name="connsiteX24" fmla="*/ 2422305 w 6338154"/>
              <a:gd name="connsiteY24" fmla="*/ 1733876 h 4008427"/>
              <a:gd name="connsiteX25" fmla="*/ 2539392 w 6338154"/>
              <a:gd name="connsiteY25" fmla="*/ 1645646 h 4008427"/>
              <a:gd name="connsiteX26" fmla="*/ 2656478 w 6338154"/>
              <a:gd name="connsiteY26" fmla="*/ 1558212 h 4008427"/>
              <a:gd name="connsiteX27" fmla="*/ 2870063 w 6338154"/>
              <a:gd name="connsiteY27" fmla="*/ 1411244 h 4008427"/>
              <a:gd name="connsiteX28" fmla="*/ 3060562 w 6338154"/>
              <a:gd name="connsiteY28" fmla="*/ 1287067 h 4008427"/>
              <a:gd name="connsiteX29" fmla="*/ 3140995 w 6338154"/>
              <a:gd name="connsiteY29" fmla="*/ 1229306 h 4008427"/>
              <a:gd name="connsiteX30" fmla="*/ 3251063 w 6338154"/>
              <a:gd name="connsiteY30" fmla="*/ 1163399 h 4008427"/>
              <a:gd name="connsiteX31" fmla="*/ 287729 w 6338154"/>
              <a:gd name="connsiteY31" fmla="*/ 950345 h 4008427"/>
              <a:gd name="connsiteX32" fmla="*/ 287729 w 6338154"/>
              <a:gd name="connsiteY32" fmla="*/ 923993 h 4008427"/>
              <a:gd name="connsiteX33" fmla="*/ 287729 w 6338154"/>
              <a:gd name="connsiteY33" fmla="*/ 817927 h 4008427"/>
              <a:gd name="connsiteX34" fmla="*/ 287729 w 6338154"/>
              <a:gd name="connsiteY34" fmla="*/ 817134 h 4008427"/>
              <a:gd name="connsiteX35" fmla="*/ 287729 w 6338154"/>
              <a:gd name="connsiteY35" fmla="*/ 698740 h 4008427"/>
              <a:gd name="connsiteX36" fmla="*/ 287729 w 6338154"/>
              <a:gd name="connsiteY36" fmla="*/ 694112 h 4008427"/>
              <a:gd name="connsiteX37" fmla="*/ 287729 w 6338154"/>
              <a:gd name="connsiteY37" fmla="*/ 592086 h 4008427"/>
              <a:gd name="connsiteX38" fmla="*/ 287729 w 6338154"/>
              <a:gd name="connsiteY38" fmla="*/ 553789 h 4008427"/>
              <a:gd name="connsiteX39" fmla="*/ 287729 w 6338154"/>
              <a:gd name="connsiteY39" fmla="*/ 497270 h 4008427"/>
              <a:gd name="connsiteX40" fmla="*/ 287729 w 6338154"/>
              <a:gd name="connsiteY40" fmla="*/ 395026 h 4008427"/>
              <a:gd name="connsiteX41" fmla="*/ 287729 w 6338154"/>
              <a:gd name="connsiteY41" fmla="*/ 340365 h 4008427"/>
              <a:gd name="connsiteX42" fmla="*/ 287729 w 6338154"/>
              <a:gd name="connsiteY42" fmla="*/ 216685 h 4008427"/>
              <a:gd name="connsiteX43" fmla="*/ 287729 w 6338154"/>
              <a:gd name="connsiteY43" fmla="*/ 176381 h 4008427"/>
              <a:gd name="connsiteX44" fmla="*/ 287729 w 6338154"/>
              <a:gd name="connsiteY44" fmla="*/ 21913 h 4008427"/>
              <a:gd name="connsiteX45" fmla="*/ 4172076 w 6338154"/>
              <a:gd name="connsiteY45" fmla="*/ 688983 h 4008427"/>
              <a:gd name="connsiteX46" fmla="*/ 4351124 w 6338154"/>
              <a:gd name="connsiteY46" fmla="*/ 609667 h 4008427"/>
              <a:gd name="connsiteX47" fmla="*/ 4518328 w 6338154"/>
              <a:gd name="connsiteY47" fmla="*/ 555636 h 4008427"/>
              <a:gd name="connsiteX48" fmla="*/ 4763014 w 6338154"/>
              <a:gd name="connsiteY48" fmla="*/ 485258 h 4008427"/>
              <a:gd name="connsiteX0" fmla="*/ 4475285 w 6050425"/>
              <a:gd name="connsiteY0" fmla="*/ 463345 h 3986514"/>
              <a:gd name="connsiteX1" fmla="*/ 4639346 w 6050425"/>
              <a:gd name="connsiteY1" fmla="*/ 429473 h 3986514"/>
              <a:gd name="connsiteX2" fmla="*/ 4846367 w 6050425"/>
              <a:gd name="connsiteY2" fmla="*/ 383472 h 3986514"/>
              <a:gd name="connsiteX3" fmla="*/ 5121534 w 6050425"/>
              <a:gd name="connsiteY3" fmla="*/ 327109 h 3986514"/>
              <a:gd name="connsiteX4" fmla="*/ 5429000 w 6050425"/>
              <a:gd name="connsiteY4" fmla="*/ 287000 h 3986514"/>
              <a:gd name="connsiteX5" fmla="*/ 6048699 w 6050425"/>
              <a:gd name="connsiteY5" fmla="*/ 238421 h 3986514"/>
              <a:gd name="connsiteX6" fmla="*/ 6044400 w 6050425"/>
              <a:gd name="connsiteY6" fmla="*/ 1071862 h 3986514"/>
              <a:gd name="connsiteX7" fmla="*/ 6044400 w 6050425"/>
              <a:gd name="connsiteY7" fmla="*/ 1097988 h 3986514"/>
              <a:gd name="connsiteX8" fmla="*/ 6044400 w 6050425"/>
              <a:gd name="connsiteY8" fmla="*/ 1145913 h 3986514"/>
              <a:gd name="connsiteX9" fmla="*/ 6044400 w 6050425"/>
              <a:gd name="connsiteY9" fmla="*/ 1183237 h 3986514"/>
              <a:gd name="connsiteX10" fmla="*/ 6044400 w 6050425"/>
              <a:gd name="connsiteY10" fmla="*/ 1211285 h 3986514"/>
              <a:gd name="connsiteX11" fmla="*/ 6044400 w 6050425"/>
              <a:gd name="connsiteY11" fmla="*/ 1231382 h 3986514"/>
              <a:gd name="connsiteX12" fmla="*/ 6044400 w 6050425"/>
              <a:gd name="connsiteY12" fmla="*/ 1244854 h 3986514"/>
              <a:gd name="connsiteX13" fmla="*/ 6044400 w 6050425"/>
              <a:gd name="connsiteY13" fmla="*/ 1257222 h 3986514"/>
              <a:gd name="connsiteX14" fmla="*/ 6044400 w 6050425"/>
              <a:gd name="connsiteY14" fmla="*/ 1258989 h 3986514"/>
              <a:gd name="connsiteX15" fmla="*/ 6044400 w 6050425"/>
              <a:gd name="connsiteY15" fmla="*/ 3986512 h 3986514"/>
              <a:gd name="connsiteX16" fmla="*/ 5557568 w 6050425"/>
              <a:gd name="connsiteY16" fmla="*/ 3967458 h 3986514"/>
              <a:gd name="connsiteX17" fmla="*/ 0 w 6050425"/>
              <a:gd name="connsiteY17" fmla="*/ 3986512 h 3986514"/>
              <a:gd name="connsiteX18" fmla="*/ 0 w 6050425"/>
              <a:gd name="connsiteY18" fmla="*/ 3802859 h 3986514"/>
              <a:gd name="connsiteX19" fmla="*/ 0 w 6050425"/>
              <a:gd name="connsiteY19" fmla="*/ 1338340 h 3986514"/>
              <a:gd name="connsiteX20" fmla="*/ 0 w 6050425"/>
              <a:gd name="connsiteY20" fmla="*/ 1335718 h 3986514"/>
              <a:gd name="connsiteX21" fmla="*/ 0 w 6050425"/>
              <a:gd name="connsiteY21" fmla="*/ 1329490 h 3986514"/>
              <a:gd name="connsiteX22" fmla="*/ 1684243 w 6050425"/>
              <a:gd name="connsiteY22" fmla="*/ 2114504 h 3986514"/>
              <a:gd name="connsiteX23" fmla="*/ 1917876 w 6050425"/>
              <a:gd name="connsiteY23" fmla="*/ 1896562 h 3986514"/>
              <a:gd name="connsiteX24" fmla="*/ 2134576 w 6050425"/>
              <a:gd name="connsiteY24" fmla="*/ 1711963 h 3986514"/>
              <a:gd name="connsiteX25" fmla="*/ 2251663 w 6050425"/>
              <a:gd name="connsiteY25" fmla="*/ 1623733 h 3986514"/>
              <a:gd name="connsiteX26" fmla="*/ 2368749 w 6050425"/>
              <a:gd name="connsiteY26" fmla="*/ 1536299 h 3986514"/>
              <a:gd name="connsiteX27" fmla="*/ 2582334 w 6050425"/>
              <a:gd name="connsiteY27" fmla="*/ 1389331 h 3986514"/>
              <a:gd name="connsiteX28" fmla="*/ 2772833 w 6050425"/>
              <a:gd name="connsiteY28" fmla="*/ 1265154 h 3986514"/>
              <a:gd name="connsiteX29" fmla="*/ 2853266 w 6050425"/>
              <a:gd name="connsiteY29" fmla="*/ 1207393 h 3986514"/>
              <a:gd name="connsiteX30" fmla="*/ 2963334 w 6050425"/>
              <a:gd name="connsiteY30" fmla="*/ 1141486 h 3986514"/>
              <a:gd name="connsiteX31" fmla="*/ 0 w 6050425"/>
              <a:gd name="connsiteY31" fmla="*/ 928432 h 3986514"/>
              <a:gd name="connsiteX32" fmla="*/ 0 w 6050425"/>
              <a:gd name="connsiteY32" fmla="*/ 902080 h 3986514"/>
              <a:gd name="connsiteX33" fmla="*/ 0 w 6050425"/>
              <a:gd name="connsiteY33" fmla="*/ 796014 h 3986514"/>
              <a:gd name="connsiteX34" fmla="*/ 0 w 6050425"/>
              <a:gd name="connsiteY34" fmla="*/ 795221 h 3986514"/>
              <a:gd name="connsiteX35" fmla="*/ 0 w 6050425"/>
              <a:gd name="connsiteY35" fmla="*/ 676827 h 3986514"/>
              <a:gd name="connsiteX36" fmla="*/ 0 w 6050425"/>
              <a:gd name="connsiteY36" fmla="*/ 672199 h 3986514"/>
              <a:gd name="connsiteX37" fmla="*/ 0 w 6050425"/>
              <a:gd name="connsiteY37" fmla="*/ 570173 h 3986514"/>
              <a:gd name="connsiteX38" fmla="*/ 0 w 6050425"/>
              <a:gd name="connsiteY38" fmla="*/ 531876 h 3986514"/>
              <a:gd name="connsiteX39" fmla="*/ 0 w 6050425"/>
              <a:gd name="connsiteY39" fmla="*/ 475357 h 3986514"/>
              <a:gd name="connsiteX40" fmla="*/ 0 w 6050425"/>
              <a:gd name="connsiteY40" fmla="*/ 373113 h 3986514"/>
              <a:gd name="connsiteX41" fmla="*/ 0 w 6050425"/>
              <a:gd name="connsiteY41" fmla="*/ 318452 h 3986514"/>
              <a:gd name="connsiteX42" fmla="*/ 0 w 6050425"/>
              <a:gd name="connsiteY42" fmla="*/ 194772 h 3986514"/>
              <a:gd name="connsiteX43" fmla="*/ 0 w 6050425"/>
              <a:gd name="connsiteY43" fmla="*/ 154468 h 3986514"/>
              <a:gd name="connsiteX44" fmla="*/ 0 w 6050425"/>
              <a:gd name="connsiteY44" fmla="*/ 0 h 3986514"/>
              <a:gd name="connsiteX45" fmla="*/ 3884347 w 6050425"/>
              <a:gd name="connsiteY45" fmla="*/ 667070 h 3986514"/>
              <a:gd name="connsiteX46" fmla="*/ 4063395 w 6050425"/>
              <a:gd name="connsiteY46" fmla="*/ 587754 h 3986514"/>
              <a:gd name="connsiteX47" fmla="*/ 4230599 w 6050425"/>
              <a:gd name="connsiteY47" fmla="*/ 533723 h 3986514"/>
              <a:gd name="connsiteX48" fmla="*/ 4475285 w 6050425"/>
              <a:gd name="connsiteY48" fmla="*/ 463345 h 3986514"/>
              <a:gd name="connsiteX0" fmla="*/ 4475285 w 6050425"/>
              <a:gd name="connsiteY0" fmla="*/ 308877 h 3832046"/>
              <a:gd name="connsiteX1" fmla="*/ 4639346 w 6050425"/>
              <a:gd name="connsiteY1" fmla="*/ 275005 h 3832046"/>
              <a:gd name="connsiteX2" fmla="*/ 4846367 w 6050425"/>
              <a:gd name="connsiteY2" fmla="*/ 229004 h 3832046"/>
              <a:gd name="connsiteX3" fmla="*/ 5121534 w 6050425"/>
              <a:gd name="connsiteY3" fmla="*/ 172641 h 3832046"/>
              <a:gd name="connsiteX4" fmla="*/ 5429000 w 6050425"/>
              <a:gd name="connsiteY4" fmla="*/ 132532 h 3832046"/>
              <a:gd name="connsiteX5" fmla="*/ 6048699 w 6050425"/>
              <a:gd name="connsiteY5" fmla="*/ 83953 h 3832046"/>
              <a:gd name="connsiteX6" fmla="*/ 6044400 w 6050425"/>
              <a:gd name="connsiteY6" fmla="*/ 917394 h 3832046"/>
              <a:gd name="connsiteX7" fmla="*/ 6044400 w 6050425"/>
              <a:gd name="connsiteY7" fmla="*/ 943520 h 3832046"/>
              <a:gd name="connsiteX8" fmla="*/ 6044400 w 6050425"/>
              <a:gd name="connsiteY8" fmla="*/ 991445 h 3832046"/>
              <a:gd name="connsiteX9" fmla="*/ 6044400 w 6050425"/>
              <a:gd name="connsiteY9" fmla="*/ 1028769 h 3832046"/>
              <a:gd name="connsiteX10" fmla="*/ 6044400 w 6050425"/>
              <a:gd name="connsiteY10" fmla="*/ 1056817 h 3832046"/>
              <a:gd name="connsiteX11" fmla="*/ 6044400 w 6050425"/>
              <a:gd name="connsiteY11" fmla="*/ 1076914 h 3832046"/>
              <a:gd name="connsiteX12" fmla="*/ 6044400 w 6050425"/>
              <a:gd name="connsiteY12" fmla="*/ 1090386 h 3832046"/>
              <a:gd name="connsiteX13" fmla="*/ 6044400 w 6050425"/>
              <a:gd name="connsiteY13" fmla="*/ 1102754 h 3832046"/>
              <a:gd name="connsiteX14" fmla="*/ 6044400 w 6050425"/>
              <a:gd name="connsiteY14" fmla="*/ 1104521 h 3832046"/>
              <a:gd name="connsiteX15" fmla="*/ 6044400 w 6050425"/>
              <a:gd name="connsiteY15" fmla="*/ 3832044 h 3832046"/>
              <a:gd name="connsiteX16" fmla="*/ 5557568 w 6050425"/>
              <a:gd name="connsiteY16" fmla="*/ 3812990 h 3832046"/>
              <a:gd name="connsiteX17" fmla="*/ 0 w 6050425"/>
              <a:gd name="connsiteY17" fmla="*/ 3832044 h 3832046"/>
              <a:gd name="connsiteX18" fmla="*/ 0 w 6050425"/>
              <a:gd name="connsiteY18" fmla="*/ 3648391 h 3832046"/>
              <a:gd name="connsiteX19" fmla="*/ 0 w 6050425"/>
              <a:gd name="connsiteY19" fmla="*/ 1183872 h 3832046"/>
              <a:gd name="connsiteX20" fmla="*/ 0 w 6050425"/>
              <a:gd name="connsiteY20" fmla="*/ 1181250 h 3832046"/>
              <a:gd name="connsiteX21" fmla="*/ 0 w 6050425"/>
              <a:gd name="connsiteY21" fmla="*/ 1175022 h 3832046"/>
              <a:gd name="connsiteX22" fmla="*/ 1684243 w 6050425"/>
              <a:gd name="connsiteY22" fmla="*/ 1960036 h 3832046"/>
              <a:gd name="connsiteX23" fmla="*/ 1917876 w 6050425"/>
              <a:gd name="connsiteY23" fmla="*/ 1742094 h 3832046"/>
              <a:gd name="connsiteX24" fmla="*/ 2134576 w 6050425"/>
              <a:gd name="connsiteY24" fmla="*/ 1557495 h 3832046"/>
              <a:gd name="connsiteX25" fmla="*/ 2251663 w 6050425"/>
              <a:gd name="connsiteY25" fmla="*/ 1469265 h 3832046"/>
              <a:gd name="connsiteX26" fmla="*/ 2368749 w 6050425"/>
              <a:gd name="connsiteY26" fmla="*/ 1381831 h 3832046"/>
              <a:gd name="connsiteX27" fmla="*/ 2582334 w 6050425"/>
              <a:gd name="connsiteY27" fmla="*/ 1234863 h 3832046"/>
              <a:gd name="connsiteX28" fmla="*/ 2772833 w 6050425"/>
              <a:gd name="connsiteY28" fmla="*/ 1110686 h 3832046"/>
              <a:gd name="connsiteX29" fmla="*/ 2853266 w 6050425"/>
              <a:gd name="connsiteY29" fmla="*/ 1052925 h 3832046"/>
              <a:gd name="connsiteX30" fmla="*/ 2963334 w 6050425"/>
              <a:gd name="connsiteY30" fmla="*/ 987018 h 3832046"/>
              <a:gd name="connsiteX31" fmla="*/ 0 w 6050425"/>
              <a:gd name="connsiteY31" fmla="*/ 773964 h 3832046"/>
              <a:gd name="connsiteX32" fmla="*/ 0 w 6050425"/>
              <a:gd name="connsiteY32" fmla="*/ 747612 h 3832046"/>
              <a:gd name="connsiteX33" fmla="*/ 0 w 6050425"/>
              <a:gd name="connsiteY33" fmla="*/ 641546 h 3832046"/>
              <a:gd name="connsiteX34" fmla="*/ 0 w 6050425"/>
              <a:gd name="connsiteY34" fmla="*/ 640753 h 3832046"/>
              <a:gd name="connsiteX35" fmla="*/ 0 w 6050425"/>
              <a:gd name="connsiteY35" fmla="*/ 522359 h 3832046"/>
              <a:gd name="connsiteX36" fmla="*/ 0 w 6050425"/>
              <a:gd name="connsiteY36" fmla="*/ 517731 h 3832046"/>
              <a:gd name="connsiteX37" fmla="*/ 0 w 6050425"/>
              <a:gd name="connsiteY37" fmla="*/ 415705 h 3832046"/>
              <a:gd name="connsiteX38" fmla="*/ 0 w 6050425"/>
              <a:gd name="connsiteY38" fmla="*/ 377408 h 3832046"/>
              <a:gd name="connsiteX39" fmla="*/ 0 w 6050425"/>
              <a:gd name="connsiteY39" fmla="*/ 320889 h 3832046"/>
              <a:gd name="connsiteX40" fmla="*/ 0 w 6050425"/>
              <a:gd name="connsiteY40" fmla="*/ 218645 h 3832046"/>
              <a:gd name="connsiteX41" fmla="*/ 0 w 6050425"/>
              <a:gd name="connsiteY41" fmla="*/ 163984 h 3832046"/>
              <a:gd name="connsiteX42" fmla="*/ 0 w 6050425"/>
              <a:gd name="connsiteY42" fmla="*/ 40304 h 3832046"/>
              <a:gd name="connsiteX43" fmla="*/ 0 w 6050425"/>
              <a:gd name="connsiteY43" fmla="*/ 0 h 3832046"/>
              <a:gd name="connsiteX44" fmla="*/ 3712633 w 6050425"/>
              <a:gd name="connsiteY44" fmla="*/ 584875 h 3832046"/>
              <a:gd name="connsiteX45" fmla="*/ 3884347 w 6050425"/>
              <a:gd name="connsiteY45" fmla="*/ 512602 h 3832046"/>
              <a:gd name="connsiteX46" fmla="*/ 4063395 w 6050425"/>
              <a:gd name="connsiteY46" fmla="*/ 433286 h 3832046"/>
              <a:gd name="connsiteX47" fmla="*/ 4230599 w 6050425"/>
              <a:gd name="connsiteY47" fmla="*/ 379255 h 3832046"/>
              <a:gd name="connsiteX48" fmla="*/ 4475285 w 6050425"/>
              <a:gd name="connsiteY48" fmla="*/ 308877 h 3832046"/>
              <a:gd name="connsiteX0" fmla="*/ 4475285 w 6050425"/>
              <a:gd name="connsiteY0" fmla="*/ 268573 h 3791742"/>
              <a:gd name="connsiteX1" fmla="*/ 4639346 w 6050425"/>
              <a:gd name="connsiteY1" fmla="*/ 234701 h 3791742"/>
              <a:gd name="connsiteX2" fmla="*/ 4846367 w 6050425"/>
              <a:gd name="connsiteY2" fmla="*/ 188700 h 3791742"/>
              <a:gd name="connsiteX3" fmla="*/ 5121534 w 6050425"/>
              <a:gd name="connsiteY3" fmla="*/ 132337 h 3791742"/>
              <a:gd name="connsiteX4" fmla="*/ 5429000 w 6050425"/>
              <a:gd name="connsiteY4" fmla="*/ 92228 h 3791742"/>
              <a:gd name="connsiteX5" fmla="*/ 6048699 w 6050425"/>
              <a:gd name="connsiteY5" fmla="*/ 43649 h 3791742"/>
              <a:gd name="connsiteX6" fmla="*/ 6044400 w 6050425"/>
              <a:gd name="connsiteY6" fmla="*/ 877090 h 3791742"/>
              <a:gd name="connsiteX7" fmla="*/ 6044400 w 6050425"/>
              <a:gd name="connsiteY7" fmla="*/ 903216 h 3791742"/>
              <a:gd name="connsiteX8" fmla="*/ 6044400 w 6050425"/>
              <a:gd name="connsiteY8" fmla="*/ 951141 h 3791742"/>
              <a:gd name="connsiteX9" fmla="*/ 6044400 w 6050425"/>
              <a:gd name="connsiteY9" fmla="*/ 988465 h 3791742"/>
              <a:gd name="connsiteX10" fmla="*/ 6044400 w 6050425"/>
              <a:gd name="connsiteY10" fmla="*/ 1016513 h 3791742"/>
              <a:gd name="connsiteX11" fmla="*/ 6044400 w 6050425"/>
              <a:gd name="connsiteY11" fmla="*/ 1036610 h 3791742"/>
              <a:gd name="connsiteX12" fmla="*/ 6044400 w 6050425"/>
              <a:gd name="connsiteY12" fmla="*/ 1050082 h 3791742"/>
              <a:gd name="connsiteX13" fmla="*/ 6044400 w 6050425"/>
              <a:gd name="connsiteY13" fmla="*/ 1062450 h 3791742"/>
              <a:gd name="connsiteX14" fmla="*/ 6044400 w 6050425"/>
              <a:gd name="connsiteY14" fmla="*/ 1064217 h 3791742"/>
              <a:gd name="connsiteX15" fmla="*/ 6044400 w 6050425"/>
              <a:gd name="connsiteY15" fmla="*/ 3791740 h 3791742"/>
              <a:gd name="connsiteX16" fmla="*/ 5557568 w 6050425"/>
              <a:gd name="connsiteY16" fmla="*/ 3772686 h 3791742"/>
              <a:gd name="connsiteX17" fmla="*/ 0 w 6050425"/>
              <a:gd name="connsiteY17" fmla="*/ 3791740 h 3791742"/>
              <a:gd name="connsiteX18" fmla="*/ 0 w 6050425"/>
              <a:gd name="connsiteY18" fmla="*/ 3608087 h 3791742"/>
              <a:gd name="connsiteX19" fmla="*/ 0 w 6050425"/>
              <a:gd name="connsiteY19" fmla="*/ 1143568 h 3791742"/>
              <a:gd name="connsiteX20" fmla="*/ 0 w 6050425"/>
              <a:gd name="connsiteY20" fmla="*/ 1140946 h 3791742"/>
              <a:gd name="connsiteX21" fmla="*/ 0 w 6050425"/>
              <a:gd name="connsiteY21" fmla="*/ 1134718 h 3791742"/>
              <a:gd name="connsiteX22" fmla="*/ 1684243 w 6050425"/>
              <a:gd name="connsiteY22" fmla="*/ 1919732 h 3791742"/>
              <a:gd name="connsiteX23" fmla="*/ 1917876 w 6050425"/>
              <a:gd name="connsiteY23" fmla="*/ 1701790 h 3791742"/>
              <a:gd name="connsiteX24" fmla="*/ 2134576 w 6050425"/>
              <a:gd name="connsiteY24" fmla="*/ 1517191 h 3791742"/>
              <a:gd name="connsiteX25" fmla="*/ 2251663 w 6050425"/>
              <a:gd name="connsiteY25" fmla="*/ 1428961 h 3791742"/>
              <a:gd name="connsiteX26" fmla="*/ 2368749 w 6050425"/>
              <a:gd name="connsiteY26" fmla="*/ 1341527 h 3791742"/>
              <a:gd name="connsiteX27" fmla="*/ 2582334 w 6050425"/>
              <a:gd name="connsiteY27" fmla="*/ 1194559 h 3791742"/>
              <a:gd name="connsiteX28" fmla="*/ 2772833 w 6050425"/>
              <a:gd name="connsiteY28" fmla="*/ 1070382 h 3791742"/>
              <a:gd name="connsiteX29" fmla="*/ 2853266 w 6050425"/>
              <a:gd name="connsiteY29" fmla="*/ 1012621 h 3791742"/>
              <a:gd name="connsiteX30" fmla="*/ 2963334 w 6050425"/>
              <a:gd name="connsiteY30" fmla="*/ 946714 h 3791742"/>
              <a:gd name="connsiteX31" fmla="*/ 0 w 6050425"/>
              <a:gd name="connsiteY31" fmla="*/ 733660 h 3791742"/>
              <a:gd name="connsiteX32" fmla="*/ 0 w 6050425"/>
              <a:gd name="connsiteY32" fmla="*/ 707308 h 3791742"/>
              <a:gd name="connsiteX33" fmla="*/ 0 w 6050425"/>
              <a:gd name="connsiteY33" fmla="*/ 601242 h 3791742"/>
              <a:gd name="connsiteX34" fmla="*/ 0 w 6050425"/>
              <a:gd name="connsiteY34" fmla="*/ 600449 h 3791742"/>
              <a:gd name="connsiteX35" fmla="*/ 0 w 6050425"/>
              <a:gd name="connsiteY35" fmla="*/ 482055 h 3791742"/>
              <a:gd name="connsiteX36" fmla="*/ 0 w 6050425"/>
              <a:gd name="connsiteY36" fmla="*/ 477427 h 3791742"/>
              <a:gd name="connsiteX37" fmla="*/ 0 w 6050425"/>
              <a:gd name="connsiteY37" fmla="*/ 375401 h 3791742"/>
              <a:gd name="connsiteX38" fmla="*/ 0 w 6050425"/>
              <a:gd name="connsiteY38" fmla="*/ 337104 h 3791742"/>
              <a:gd name="connsiteX39" fmla="*/ 0 w 6050425"/>
              <a:gd name="connsiteY39" fmla="*/ 280585 h 3791742"/>
              <a:gd name="connsiteX40" fmla="*/ 0 w 6050425"/>
              <a:gd name="connsiteY40" fmla="*/ 178341 h 3791742"/>
              <a:gd name="connsiteX41" fmla="*/ 0 w 6050425"/>
              <a:gd name="connsiteY41" fmla="*/ 123680 h 3791742"/>
              <a:gd name="connsiteX42" fmla="*/ 0 w 6050425"/>
              <a:gd name="connsiteY42" fmla="*/ 0 h 3791742"/>
              <a:gd name="connsiteX43" fmla="*/ 3517900 w 6050425"/>
              <a:gd name="connsiteY43" fmla="*/ 639360 h 3791742"/>
              <a:gd name="connsiteX44" fmla="*/ 3712633 w 6050425"/>
              <a:gd name="connsiteY44" fmla="*/ 544571 h 3791742"/>
              <a:gd name="connsiteX45" fmla="*/ 3884347 w 6050425"/>
              <a:gd name="connsiteY45" fmla="*/ 472298 h 3791742"/>
              <a:gd name="connsiteX46" fmla="*/ 4063395 w 6050425"/>
              <a:gd name="connsiteY46" fmla="*/ 392982 h 3791742"/>
              <a:gd name="connsiteX47" fmla="*/ 4230599 w 6050425"/>
              <a:gd name="connsiteY47" fmla="*/ 338951 h 3791742"/>
              <a:gd name="connsiteX48" fmla="*/ 4475285 w 6050425"/>
              <a:gd name="connsiteY48" fmla="*/ 268573 h 3791742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0 w 6050425"/>
              <a:gd name="connsiteY41" fmla="*/ 80078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0 w 6050425"/>
              <a:gd name="connsiteY40" fmla="*/ 13473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0 w 6050425"/>
              <a:gd name="connsiteY39" fmla="*/ 236983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331799 h 3748140"/>
              <a:gd name="connsiteX38" fmla="*/ 0 w 6050425"/>
              <a:gd name="connsiteY38" fmla="*/ 293502 h 3748140"/>
              <a:gd name="connsiteX39" fmla="*/ 3086100 w 6050425"/>
              <a:gd name="connsiteY39" fmla="*/ 837077 h 3748140"/>
              <a:gd name="connsiteX40" fmla="*/ 3170767 w 6050425"/>
              <a:gd name="connsiteY40" fmla="*/ 787879 h 3748140"/>
              <a:gd name="connsiteX41" fmla="*/ 3276600 w 6050425"/>
              <a:gd name="connsiteY41" fmla="*/ 729903 h 3748140"/>
              <a:gd name="connsiteX42" fmla="*/ 3386667 w 6050425"/>
              <a:gd name="connsiteY42" fmla="*/ 665901 h 3748140"/>
              <a:gd name="connsiteX43" fmla="*/ 3517900 w 6050425"/>
              <a:gd name="connsiteY43" fmla="*/ 595758 h 3748140"/>
              <a:gd name="connsiteX44" fmla="*/ 3712633 w 6050425"/>
              <a:gd name="connsiteY44" fmla="*/ 500969 h 3748140"/>
              <a:gd name="connsiteX45" fmla="*/ 3884347 w 6050425"/>
              <a:gd name="connsiteY45" fmla="*/ 428696 h 3748140"/>
              <a:gd name="connsiteX46" fmla="*/ 4063395 w 6050425"/>
              <a:gd name="connsiteY46" fmla="*/ 349380 h 3748140"/>
              <a:gd name="connsiteX47" fmla="*/ 4230599 w 6050425"/>
              <a:gd name="connsiteY47" fmla="*/ 295349 h 3748140"/>
              <a:gd name="connsiteX48" fmla="*/ 4475285 w 6050425"/>
              <a:gd name="connsiteY48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433825 h 3748140"/>
              <a:gd name="connsiteX37" fmla="*/ 0 w 6050425"/>
              <a:gd name="connsiteY37" fmla="*/ 293502 h 3748140"/>
              <a:gd name="connsiteX38" fmla="*/ 3086100 w 6050425"/>
              <a:gd name="connsiteY38" fmla="*/ 837077 h 3748140"/>
              <a:gd name="connsiteX39" fmla="*/ 3170767 w 6050425"/>
              <a:gd name="connsiteY39" fmla="*/ 787879 h 3748140"/>
              <a:gd name="connsiteX40" fmla="*/ 3276600 w 6050425"/>
              <a:gd name="connsiteY40" fmla="*/ 729903 h 3748140"/>
              <a:gd name="connsiteX41" fmla="*/ 3386667 w 6050425"/>
              <a:gd name="connsiteY41" fmla="*/ 665901 h 3748140"/>
              <a:gd name="connsiteX42" fmla="*/ 3517900 w 6050425"/>
              <a:gd name="connsiteY42" fmla="*/ 595758 h 3748140"/>
              <a:gd name="connsiteX43" fmla="*/ 3712633 w 6050425"/>
              <a:gd name="connsiteY43" fmla="*/ 500969 h 3748140"/>
              <a:gd name="connsiteX44" fmla="*/ 3884347 w 6050425"/>
              <a:gd name="connsiteY44" fmla="*/ 428696 h 3748140"/>
              <a:gd name="connsiteX45" fmla="*/ 4063395 w 6050425"/>
              <a:gd name="connsiteY45" fmla="*/ 349380 h 3748140"/>
              <a:gd name="connsiteX46" fmla="*/ 4230599 w 6050425"/>
              <a:gd name="connsiteY46" fmla="*/ 295349 h 3748140"/>
              <a:gd name="connsiteX47" fmla="*/ 4475285 w 6050425"/>
              <a:gd name="connsiteY47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556847 h 3748140"/>
              <a:gd name="connsiteX35" fmla="*/ 0 w 6050425"/>
              <a:gd name="connsiteY35" fmla="*/ 438453 h 3748140"/>
              <a:gd name="connsiteX36" fmla="*/ 0 w 6050425"/>
              <a:gd name="connsiteY36" fmla="*/ 293502 h 3748140"/>
              <a:gd name="connsiteX37" fmla="*/ 3086100 w 6050425"/>
              <a:gd name="connsiteY37" fmla="*/ 837077 h 3748140"/>
              <a:gd name="connsiteX38" fmla="*/ 3170767 w 6050425"/>
              <a:gd name="connsiteY38" fmla="*/ 787879 h 3748140"/>
              <a:gd name="connsiteX39" fmla="*/ 3276600 w 6050425"/>
              <a:gd name="connsiteY39" fmla="*/ 729903 h 3748140"/>
              <a:gd name="connsiteX40" fmla="*/ 3386667 w 6050425"/>
              <a:gd name="connsiteY40" fmla="*/ 665901 h 3748140"/>
              <a:gd name="connsiteX41" fmla="*/ 3517900 w 6050425"/>
              <a:gd name="connsiteY41" fmla="*/ 595758 h 3748140"/>
              <a:gd name="connsiteX42" fmla="*/ 3712633 w 6050425"/>
              <a:gd name="connsiteY42" fmla="*/ 500969 h 3748140"/>
              <a:gd name="connsiteX43" fmla="*/ 3884347 w 6050425"/>
              <a:gd name="connsiteY43" fmla="*/ 428696 h 3748140"/>
              <a:gd name="connsiteX44" fmla="*/ 4063395 w 6050425"/>
              <a:gd name="connsiteY44" fmla="*/ 349380 h 3748140"/>
              <a:gd name="connsiteX45" fmla="*/ 4230599 w 6050425"/>
              <a:gd name="connsiteY45" fmla="*/ 295349 h 3748140"/>
              <a:gd name="connsiteX46" fmla="*/ 4475285 w 6050425"/>
              <a:gd name="connsiteY46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0 w 6050425"/>
              <a:gd name="connsiteY35" fmla="*/ 29350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0 w 6050425"/>
              <a:gd name="connsiteY34" fmla="*/ 438453 h 3748140"/>
              <a:gd name="connsiteX35" fmla="*/ 2954867 w 6050425"/>
              <a:gd name="connsiteY35" fmla="*/ 903542 h 3748140"/>
              <a:gd name="connsiteX36" fmla="*/ 3086100 w 6050425"/>
              <a:gd name="connsiteY36" fmla="*/ 837077 h 3748140"/>
              <a:gd name="connsiteX37" fmla="*/ 3170767 w 6050425"/>
              <a:gd name="connsiteY37" fmla="*/ 787879 h 3748140"/>
              <a:gd name="connsiteX38" fmla="*/ 3276600 w 6050425"/>
              <a:gd name="connsiteY38" fmla="*/ 729903 h 3748140"/>
              <a:gd name="connsiteX39" fmla="*/ 3386667 w 6050425"/>
              <a:gd name="connsiteY39" fmla="*/ 665901 h 3748140"/>
              <a:gd name="connsiteX40" fmla="*/ 3517900 w 6050425"/>
              <a:gd name="connsiteY40" fmla="*/ 595758 h 3748140"/>
              <a:gd name="connsiteX41" fmla="*/ 3712633 w 6050425"/>
              <a:gd name="connsiteY41" fmla="*/ 500969 h 3748140"/>
              <a:gd name="connsiteX42" fmla="*/ 3884347 w 6050425"/>
              <a:gd name="connsiteY42" fmla="*/ 428696 h 3748140"/>
              <a:gd name="connsiteX43" fmla="*/ 4063395 w 6050425"/>
              <a:gd name="connsiteY43" fmla="*/ 349380 h 3748140"/>
              <a:gd name="connsiteX44" fmla="*/ 4230599 w 6050425"/>
              <a:gd name="connsiteY44" fmla="*/ 295349 h 3748140"/>
              <a:gd name="connsiteX45" fmla="*/ 4475285 w 6050425"/>
              <a:gd name="connsiteY45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0 w 6050425"/>
              <a:gd name="connsiteY33" fmla="*/ 557640 h 3748140"/>
              <a:gd name="connsiteX34" fmla="*/ 2954867 w 6050425"/>
              <a:gd name="connsiteY34" fmla="*/ 903542 h 3748140"/>
              <a:gd name="connsiteX35" fmla="*/ 3086100 w 6050425"/>
              <a:gd name="connsiteY35" fmla="*/ 837077 h 3748140"/>
              <a:gd name="connsiteX36" fmla="*/ 3170767 w 6050425"/>
              <a:gd name="connsiteY36" fmla="*/ 787879 h 3748140"/>
              <a:gd name="connsiteX37" fmla="*/ 3276600 w 6050425"/>
              <a:gd name="connsiteY37" fmla="*/ 729903 h 3748140"/>
              <a:gd name="connsiteX38" fmla="*/ 3386667 w 6050425"/>
              <a:gd name="connsiteY38" fmla="*/ 665901 h 3748140"/>
              <a:gd name="connsiteX39" fmla="*/ 3517900 w 6050425"/>
              <a:gd name="connsiteY39" fmla="*/ 595758 h 3748140"/>
              <a:gd name="connsiteX40" fmla="*/ 3712633 w 6050425"/>
              <a:gd name="connsiteY40" fmla="*/ 500969 h 3748140"/>
              <a:gd name="connsiteX41" fmla="*/ 3884347 w 6050425"/>
              <a:gd name="connsiteY41" fmla="*/ 428696 h 3748140"/>
              <a:gd name="connsiteX42" fmla="*/ 4063395 w 6050425"/>
              <a:gd name="connsiteY42" fmla="*/ 349380 h 3748140"/>
              <a:gd name="connsiteX43" fmla="*/ 4230599 w 6050425"/>
              <a:gd name="connsiteY43" fmla="*/ 295349 h 3748140"/>
              <a:gd name="connsiteX44" fmla="*/ 4475285 w 6050425"/>
              <a:gd name="connsiteY44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0 w 6050425"/>
              <a:gd name="connsiteY32" fmla="*/ 663706 h 3748140"/>
              <a:gd name="connsiteX33" fmla="*/ 2954867 w 6050425"/>
              <a:gd name="connsiteY33" fmla="*/ 903542 h 3748140"/>
              <a:gd name="connsiteX34" fmla="*/ 3086100 w 6050425"/>
              <a:gd name="connsiteY34" fmla="*/ 837077 h 3748140"/>
              <a:gd name="connsiteX35" fmla="*/ 3170767 w 6050425"/>
              <a:gd name="connsiteY35" fmla="*/ 787879 h 3748140"/>
              <a:gd name="connsiteX36" fmla="*/ 3276600 w 6050425"/>
              <a:gd name="connsiteY36" fmla="*/ 729903 h 3748140"/>
              <a:gd name="connsiteX37" fmla="*/ 3386667 w 6050425"/>
              <a:gd name="connsiteY37" fmla="*/ 665901 h 3748140"/>
              <a:gd name="connsiteX38" fmla="*/ 3517900 w 6050425"/>
              <a:gd name="connsiteY38" fmla="*/ 595758 h 3748140"/>
              <a:gd name="connsiteX39" fmla="*/ 3712633 w 6050425"/>
              <a:gd name="connsiteY39" fmla="*/ 500969 h 3748140"/>
              <a:gd name="connsiteX40" fmla="*/ 3884347 w 6050425"/>
              <a:gd name="connsiteY40" fmla="*/ 428696 h 3748140"/>
              <a:gd name="connsiteX41" fmla="*/ 4063395 w 6050425"/>
              <a:gd name="connsiteY41" fmla="*/ 349380 h 3748140"/>
              <a:gd name="connsiteX42" fmla="*/ 4230599 w 6050425"/>
              <a:gd name="connsiteY42" fmla="*/ 295349 h 3748140"/>
              <a:gd name="connsiteX43" fmla="*/ 4475285 w 6050425"/>
              <a:gd name="connsiteY43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0 w 6050425"/>
              <a:gd name="connsiteY31" fmla="*/ 690058 h 3748140"/>
              <a:gd name="connsiteX32" fmla="*/ 2954867 w 6050425"/>
              <a:gd name="connsiteY32" fmla="*/ 903542 h 3748140"/>
              <a:gd name="connsiteX33" fmla="*/ 3086100 w 6050425"/>
              <a:gd name="connsiteY33" fmla="*/ 837077 h 3748140"/>
              <a:gd name="connsiteX34" fmla="*/ 3170767 w 6050425"/>
              <a:gd name="connsiteY34" fmla="*/ 787879 h 3748140"/>
              <a:gd name="connsiteX35" fmla="*/ 3276600 w 6050425"/>
              <a:gd name="connsiteY35" fmla="*/ 729903 h 3748140"/>
              <a:gd name="connsiteX36" fmla="*/ 3386667 w 6050425"/>
              <a:gd name="connsiteY36" fmla="*/ 665901 h 3748140"/>
              <a:gd name="connsiteX37" fmla="*/ 3517900 w 6050425"/>
              <a:gd name="connsiteY37" fmla="*/ 595758 h 3748140"/>
              <a:gd name="connsiteX38" fmla="*/ 3712633 w 6050425"/>
              <a:gd name="connsiteY38" fmla="*/ 500969 h 3748140"/>
              <a:gd name="connsiteX39" fmla="*/ 3884347 w 6050425"/>
              <a:gd name="connsiteY39" fmla="*/ 428696 h 3748140"/>
              <a:gd name="connsiteX40" fmla="*/ 4063395 w 6050425"/>
              <a:gd name="connsiteY40" fmla="*/ 349380 h 3748140"/>
              <a:gd name="connsiteX41" fmla="*/ 4230599 w 6050425"/>
              <a:gd name="connsiteY41" fmla="*/ 295349 h 3748140"/>
              <a:gd name="connsiteX42" fmla="*/ 4475285 w 6050425"/>
              <a:gd name="connsiteY42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0 w 6050425"/>
              <a:gd name="connsiteY21" fmla="*/ 1091116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0 w 6050425"/>
              <a:gd name="connsiteY20" fmla="*/ 1097344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0 w 6050425"/>
              <a:gd name="connsiteY19" fmla="*/ 1099966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0 w 6050425"/>
              <a:gd name="connsiteY18" fmla="*/ 3564485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4475285 w 6050425"/>
              <a:gd name="connsiteY0" fmla="*/ 224971 h 3748140"/>
              <a:gd name="connsiteX1" fmla="*/ 4639346 w 6050425"/>
              <a:gd name="connsiteY1" fmla="*/ 191099 h 3748140"/>
              <a:gd name="connsiteX2" fmla="*/ 4846367 w 6050425"/>
              <a:gd name="connsiteY2" fmla="*/ 145098 h 3748140"/>
              <a:gd name="connsiteX3" fmla="*/ 5121534 w 6050425"/>
              <a:gd name="connsiteY3" fmla="*/ 88735 h 3748140"/>
              <a:gd name="connsiteX4" fmla="*/ 5429000 w 6050425"/>
              <a:gd name="connsiteY4" fmla="*/ 48626 h 3748140"/>
              <a:gd name="connsiteX5" fmla="*/ 6048699 w 6050425"/>
              <a:gd name="connsiteY5" fmla="*/ 47 h 3748140"/>
              <a:gd name="connsiteX6" fmla="*/ 6044400 w 6050425"/>
              <a:gd name="connsiteY6" fmla="*/ 833488 h 3748140"/>
              <a:gd name="connsiteX7" fmla="*/ 6044400 w 6050425"/>
              <a:gd name="connsiteY7" fmla="*/ 859614 h 3748140"/>
              <a:gd name="connsiteX8" fmla="*/ 6044400 w 6050425"/>
              <a:gd name="connsiteY8" fmla="*/ 907539 h 3748140"/>
              <a:gd name="connsiteX9" fmla="*/ 6044400 w 6050425"/>
              <a:gd name="connsiteY9" fmla="*/ 944863 h 3748140"/>
              <a:gd name="connsiteX10" fmla="*/ 6044400 w 6050425"/>
              <a:gd name="connsiteY10" fmla="*/ 972911 h 3748140"/>
              <a:gd name="connsiteX11" fmla="*/ 6044400 w 6050425"/>
              <a:gd name="connsiteY11" fmla="*/ 993008 h 3748140"/>
              <a:gd name="connsiteX12" fmla="*/ 6044400 w 6050425"/>
              <a:gd name="connsiteY12" fmla="*/ 1006480 h 3748140"/>
              <a:gd name="connsiteX13" fmla="*/ 6044400 w 6050425"/>
              <a:gd name="connsiteY13" fmla="*/ 1018848 h 3748140"/>
              <a:gd name="connsiteX14" fmla="*/ 6044400 w 6050425"/>
              <a:gd name="connsiteY14" fmla="*/ 1020615 h 3748140"/>
              <a:gd name="connsiteX15" fmla="*/ 6044400 w 6050425"/>
              <a:gd name="connsiteY15" fmla="*/ 3748138 h 3748140"/>
              <a:gd name="connsiteX16" fmla="*/ 5557568 w 6050425"/>
              <a:gd name="connsiteY16" fmla="*/ 3729084 h 3748140"/>
              <a:gd name="connsiteX17" fmla="*/ 0 w 6050425"/>
              <a:gd name="connsiteY17" fmla="*/ 3748138 h 3748140"/>
              <a:gd name="connsiteX18" fmla="*/ 2353733 w 6050425"/>
              <a:gd name="connsiteY18" fmla="*/ 2420660 h 3748140"/>
              <a:gd name="connsiteX19" fmla="*/ 2159000 w 6050425"/>
              <a:gd name="connsiteY19" fmla="*/ 2273630 h 3748140"/>
              <a:gd name="connsiteX20" fmla="*/ 2019300 w 6050425"/>
              <a:gd name="connsiteY20" fmla="*/ 2151653 h 3748140"/>
              <a:gd name="connsiteX21" fmla="*/ 1833033 w 6050425"/>
              <a:gd name="connsiteY21" fmla="*/ 1999545 h 3748140"/>
              <a:gd name="connsiteX22" fmla="*/ 1684243 w 6050425"/>
              <a:gd name="connsiteY22" fmla="*/ 1876130 h 3748140"/>
              <a:gd name="connsiteX23" fmla="*/ 1917876 w 6050425"/>
              <a:gd name="connsiteY23" fmla="*/ 1658188 h 3748140"/>
              <a:gd name="connsiteX24" fmla="*/ 2134576 w 6050425"/>
              <a:gd name="connsiteY24" fmla="*/ 1473589 h 3748140"/>
              <a:gd name="connsiteX25" fmla="*/ 2251663 w 6050425"/>
              <a:gd name="connsiteY25" fmla="*/ 1385359 h 3748140"/>
              <a:gd name="connsiteX26" fmla="*/ 2368749 w 6050425"/>
              <a:gd name="connsiteY26" fmla="*/ 1297925 h 3748140"/>
              <a:gd name="connsiteX27" fmla="*/ 2582334 w 6050425"/>
              <a:gd name="connsiteY27" fmla="*/ 1150957 h 3748140"/>
              <a:gd name="connsiteX28" fmla="*/ 2772833 w 6050425"/>
              <a:gd name="connsiteY28" fmla="*/ 1026780 h 3748140"/>
              <a:gd name="connsiteX29" fmla="*/ 2853266 w 6050425"/>
              <a:gd name="connsiteY29" fmla="*/ 969019 h 3748140"/>
              <a:gd name="connsiteX30" fmla="*/ 2963334 w 6050425"/>
              <a:gd name="connsiteY30" fmla="*/ 903112 h 3748140"/>
              <a:gd name="connsiteX31" fmla="*/ 2954867 w 6050425"/>
              <a:gd name="connsiteY31" fmla="*/ 903542 h 3748140"/>
              <a:gd name="connsiteX32" fmla="*/ 3086100 w 6050425"/>
              <a:gd name="connsiteY32" fmla="*/ 837077 h 3748140"/>
              <a:gd name="connsiteX33" fmla="*/ 3170767 w 6050425"/>
              <a:gd name="connsiteY33" fmla="*/ 787879 h 3748140"/>
              <a:gd name="connsiteX34" fmla="*/ 3276600 w 6050425"/>
              <a:gd name="connsiteY34" fmla="*/ 729903 h 3748140"/>
              <a:gd name="connsiteX35" fmla="*/ 3386667 w 6050425"/>
              <a:gd name="connsiteY35" fmla="*/ 665901 h 3748140"/>
              <a:gd name="connsiteX36" fmla="*/ 3517900 w 6050425"/>
              <a:gd name="connsiteY36" fmla="*/ 595758 h 3748140"/>
              <a:gd name="connsiteX37" fmla="*/ 3712633 w 6050425"/>
              <a:gd name="connsiteY37" fmla="*/ 500969 h 3748140"/>
              <a:gd name="connsiteX38" fmla="*/ 3884347 w 6050425"/>
              <a:gd name="connsiteY38" fmla="*/ 428696 h 3748140"/>
              <a:gd name="connsiteX39" fmla="*/ 4063395 w 6050425"/>
              <a:gd name="connsiteY39" fmla="*/ 349380 h 3748140"/>
              <a:gd name="connsiteX40" fmla="*/ 4230599 w 6050425"/>
              <a:gd name="connsiteY40" fmla="*/ 295349 h 3748140"/>
              <a:gd name="connsiteX41" fmla="*/ 4475285 w 6050425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804957 w 4366182"/>
              <a:gd name="connsiteY17" fmla="*/ 2524743 h 3748140"/>
              <a:gd name="connsiteX18" fmla="*/ 669490 w 4366182"/>
              <a:gd name="connsiteY18" fmla="*/ 2420660 h 3748140"/>
              <a:gd name="connsiteX19" fmla="*/ 474757 w 4366182"/>
              <a:gd name="connsiteY19" fmla="*/ 2273630 h 3748140"/>
              <a:gd name="connsiteX20" fmla="*/ 335057 w 4366182"/>
              <a:gd name="connsiteY20" fmla="*/ 2151653 h 3748140"/>
              <a:gd name="connsiteX21" fmla="*/ 148790 w 4366182"/>
              <a:gd name="connsiteY21" fmla="*/ 1999545 h 3748140"/>
              <a:gd name="connsiteX22" fmla="*/ 0 w 4366182"/>
              <a:gd name="connsiteY22" fmla="*/ 1876130 h 3748140"/>
              <a:gd name="connsiteX23" fmla="*/ 233633 w 4366182"/>
              <a:gd name="connsiteY23" fmla="*/ 1658188 h 3748140"/>
              <a:gd name="connsiteX24" fmla="*/ 450333 w 4366182"/>
              <a:gd name="connsiteY24" fmla="*/ 1473589 h 3748140"/>
              <a:gd name="connsiteX25" fmla="*/ 567420 w 4366182"/>
              <a:gd name="connsiteY25" fmla="*/ 1385359 h 3748140"/>
              <a:gd name="connsiteX26" fmla="*/ 684506 w 4366182"/>
              <a:gd name="connsiteY26" fmla="*/ 1297925 h 3748140"/>
              <a:gd name="connsiteX27" fmla="*/ 898091 w 4366182"/>
              <a:gd name="connsiteY27" fmla="*/ 1150957 h 3748140"/>
              <a:gd name="connsiteX28" fmla="*/ 1088590 w 4366182"/>
              <a:gd name="connsiteY28" fmla="*/ 1026780 h 3748140"/>
              <a:gd name="connsiteX29" fmla="*/ 1169023 w 4366182"/>
              <a:gd name="connsiteY29" fmla="*/ 969019 h 3748140"/>
              <a:gd name="connsiteX30" fmla="*/ 1279091 w 4366182"/>
              <a:gd name="connsiteY30" fmla="*/ 903112 h 3748140"/>
              <a:gd name="connsiteX31" fmla="*/ 1270624 w 4366182"/>
              <a:gd name="connsiteY31" fmla="*/ 903542 h 3748140"/>
              <a:gd name="connsiteX32" fmla="*/ 1401857 w 4366182"/>
              <a:gd name="connsiteY32" fmla="*/ 837077 h 3748140"/>
              <a:gd name="connsiteX33" fmla="*/ 1486524 w 4366182"/>
              <a:gd name="connsiteY33" fmla="*/ 787879 h 3748140"/>
              <a:gd name="connsiteX34" fmla="*/ 1592357 w 4366182"/>
              <a:gd name="connsiteY34" fmla="*/ 729903 h 3748140"/>
              <a:gd name="connsiteX35" fmla="*/ 1702424 w 4366182"/>
              <a:gd name="connsiteY35" fmla="*/ 665901 h 3748140"/>
              <a:gd name="connsiteX36" fmla="*/ 1833657 w 4366182"/>
              <a:gd name="connsiteY36" fmla="*/ 595758 h 3748140"/>
              <a:gd name="connsiteX37" fmla="*/ 2028390 w 4366182"/>
              <a:gd name="connsiteY37" fmla="*/ 500969 h 3748140"/>
              <a:gd name="connsiteX38" fmla="*/ 2200104 w 4366182"/>
              <a:gd name="connsiteY38" fmla="*/ 428696 h 3748140"/>
              <a:gd name="connsiteX39" fmla="*/ 2379152 w 4366182"/>
              <a:gd name="connsiteY39" fmla="*/ 349380 h 3748140"/>
              <a:gd name="connsiteX40" fmla="*/ 2546356 w 4366182"/>
              <a:gd name="connsiteY40" fmla="*/ 295349 h 3748140"/>
              <a:gd name="connsiteX41" fmla="*/ 2791042 w 4366182"/>
              <a:gd name="connsiteY4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969257 w 4366182"/>
              <a:gd name="connsiteY17" fmla="*/ 2634988 h 3748140"/>
              <a:gd name="connsiteX18" fmla="*/ 804957 w 4366182"/>
              <a:gd name="connsiteY18" fmla="*/ 2524743 h 3748140"/>
              <a:gd name="connsiteX19" fmla="*/ 669490 w 4366182"/>
              <a:gd name="connsiteY19" fmla="*/ 2420660 h 3748140"/>
              <a:gd name="connsiteX20" fmla="*/ 474757 w 4366182"/>
              <a:gd name="connsiteY20" fmla="*/ 2273630 h 3748140"/>
              <a:gd name="connsiteX21" fmla="*/ 335057 w 4366182"/>
              <a:gd name="connsiteY21" fmla="*/ 2151653 h 3748140"/>
              <a:gd name="connsiteX22" fmla="*/ 148790 w 4366182"/>
              <a:gd name="connsiteY22" fmla="*/ 1999545 h 3748140"/>
              <a:gd name="connsiteX23" fmla="*/ 0 w 4366182"/>
              <a:gd name="connsiteY23" fmla="*/ 1876130 h 3748140"/>
              <a:gd name="connsiteX24" fmla="*/ 233633 w 4366182"/>
              <a:gd name="connsiteY24" fmla="*/ 1658188 h 3748140"/>
              <a:gd name="connsiteX25" fmla="*/ 450333 w 4366182"/>
              <a:gd name="connsiteY25" fmla="*/ 1473589 h 3748140"/>
              <a:gd name="connsiteX26" fmla="*/ 567420 w 4366182"/>
              <a:gd name="connsiteY26" fmla="*/ 1385359 h 3748140"/>
              <a:gd name="connsiteX27" fmla="*/ 684506 w 4366182"/>
              <a:gd name="connsiteY27" fmla="*/ 1297925 h 3748140"/>
              <a:gd name="connsiteX28" fmla="*/ 898091 w 4366182"/>
              <a:gd name="connsiteY28" fmla="*/ 1150957 h 3748140"/>
              <a:gd name="connsiteX29" fmla="*/ 1088590 w 4366182"/>
              <a:gd name="connsiteY29" fmla="*/ 1026780 h 3748140"/>
              <a:gd name="connsiteX30" fmla="*/ 1169023 w 4366182"/>
              <a:gd name="connsiteY30" fmla="*/ 969019 h 3748140"/>
              <a:gd name="connsiteX31" fmla="*/ 1279091 w 4366182"/>
              <a:gd name="connsiteY31" fmla="*/ 903112 h 3748140"/>
              <a:gd name="connsiteX32" fmla="*/ 1270624 w 4366182"/>
              <a:gd name="connsiteY32" fmla="*/ 903542 h 3748140"/>
              <a:gd name="connsiteX33" fmla="*/ 1401857 w 4366182"/>
              <a:gd name="connsiteY33" fmla="*/ 837077 h 3748140"/>
              <a:gd name="connsiteX34" fmla="*/ 1486524 w 4366182"/>
              <a:gd name="connsiteY34" fmla="*/ 787879 h 3748140"/>
              <a:gd name="connsiteX35" fmla="*/ 1592357 w 4366182"/>
              <a:gd name="connsiteY35" fmla="*/ 729903 h 3748140"/>
              <a:gd name="connsiteX36" fmla="*/ 1702424 w 4366182"/>
              <a:gd name="connsiteY36" fmla="*/ 665901 h 3748140"/>
              <a:gd name="connsiteX37" fmla="*/ 1833657 w 4366182"/>
              <a:gd name="connsiteY37" fmla="*/ 595758 h 3748140"/>
              <a:gd name="connsiteX38" fmla="*/ 2028390 w 4366182"/>
              <a:gd name="connsiteY38" fmla="*/ 500969 h 3748140"/>
              <a:gd name="connsiteX39" fmla="*/ 2200104 w 4366182"/>
              <a:gd name="connsiteY39" fmla="*/ 428696 h 3748140"/>
              <a:gd name="connsiteX40" fmla="*/ 2379152 w 4366182"/>
              <a:gd name="connsiteY40" fmla="*/ 349380 h 3748140"/>
              <a:gd name="connsiteX41" fmla="*/ 2546356 w 4366182"/>
              <a:gd name="connsiteY41" fmla="*/ 295349 h 3748140"/>
              <a:gd name="connsiteX42" fmla="*/ 2791042 w 4366182"/>
              <a:gd name="connsiteY42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82524 w 4366182"/>
              <a:gd name="connsiteY17" fmla="*/ 3049418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235958 w 4366182"/>
              <a:gd name="connsiteY17" fmla="*/ 2807391 h 3748140"/>
              <a:gd name="connsiteX18" fmla="*/ 969257 w 4366182"/>
              <a:gd name="connsiteY18" fmla="*/ 2634988 h 3748140"/>
              <a:gd name="connsiteX19" fmla="*/ 804957 w 4366182"/>
              <a:gd name="connsiteY19" fmla="*/ 2524743 h 3748140"/>
              <a:gd name="connsiteX20" fmla="*/ 669490 w 4366182"/>
              <a:gd name="connsiteY20" fmla="*/ 2420660 h 3748140"/>
              <a:gd name="connsiteX21" fmla="*/ 474757 w 4366182"/>
              <a:gd name="connsiteY21" fmla="*/ 2273630 h 3748140"/>
              <a:gd name="connsiteX22" fmla="*/ 335057 w 4366182"/>
              <a:gd name="connsiteY22" fmla="*/ 2151653 h 3748140"/>
              <a:gd name="connsiteX23" fmla="*/ 148790 w 4366182"/>
              <a:gd name="connsiteY23" fmla="*/ 1999545 h 3748140"/>
              <a:gd name="connsiteX24" fmla="*/ 0 w 4366182"/>
              <a:gd name="connsiteY24" fmla="*/ 1876130 h 3748140"/>
              <a:gd name="connsiteX25" fmla="*/ 233633 w 4366182"/>
              <a:gd name="connsiteY25" fmla="*/ 1658188 h 3748140"/>
              <a:gd name="connsiteX26" fmla="*/ 450333 w 4366182"/>
              <a:gd name="connsiteY26" fmla="*/ 1473589 h 3748140"/>
              <a:gd name="connsiteX27" fmla="*/ 567420 w 4366182"/>
              <a:gd name="connsiteY27" fmla="*/ 1385359 h 3748140"/>
              <a:gd name="connsiteX28" fmla="*/ 684506 w 4366182"/>
              <a:gd name="connsiteY28" fmla="*/ 1297925 h 3748140"/>
              <a:gd name="connsiteX29" fmla="*/ 898091 w 4366182"/>
              <a:gd name="connsiteY29" fmla="*/ 1150957 h 3748140"/>
              <a:gd name="connsiteX30" fmla="*/ 1088590 w 4366182"/>
              <a:gd name="connsiteY30" fmla="*/ 1026780 h 3748140"/>
              <a:gd name="connsiteX31" fmla="*/ 1169023 w 4366182"/>
              <a:gd name="connsiteY31" fmla="*/ 969019 h 3748140"/>
              <a:gd name="connsiteX32" fmla="*/ 1279091 w 4366182"/>
              <a:gd name="connsiteY32" fmla="*/ 903112 h 3748140"/>
              <a:gd name="connsiteX33" fmla="*/ 1270624 w 4366182"/>
              <a:gd name="connsiteY33" fmla="*/ 903542 h 3748140"/>
              <a:gd name="connsiteX34" fmla="*/ 1401857 w 4366182"/>
              <a:gd name="connsiteY34" fmla="*/ 837077 h 3748140"/>
              <a:gd name="connsiteX35" fmla="*/ 1486524 w 4366182"/>
              <a:gd name="connsiteY35" fmla="*/ 787879 h 3748140"/>
              <a:gd name="connsiteX36" fmla="*/ 1592357 w 4366182"/>
              <a:gd name="connsiteY36" fmla="*/ 729903 h 3748140"/>
              <a:gd name="connsiteX37" fmla="*/ 1702424 w 4366182"/>
              <a:gd name="connsiteY37" fmla="*/ 665901 h 3748140"/>
              <a:gd name="connsiteX38" fmla="*/ 1833657 w 4366182"/>
              <a:gd name="connsiteY38" fmla="*/ 595758 h 3748140"/>
              <a:gd name="connsiteX39" fmla="*/ 2028390 w 4366182"/>
              <a:gd name="connsiteY39" fmla="*/ 500969 h 3748140"/>
              <a:gd name="connsiteX40" fmla="*/ 2200104 w 4366182"/>
              <a:gd name="connsiteY40" fmla="*/ 428696 h 3748140"/>
              <a:gd name="connsiteX41" fmla="*/ 2379152 w 4366182"/>
              <a:gd name="connsiteY41" fmla="*/ 349380 h 3748140"/>
              <a:gd name="connsiteX42" fmla="*/ 2546356 w 4366182"/>
              <a:gd name="connsiteY42" fmla="*/ 295349 h 3748140"/>
              <a:gd name="connsiteX43" fmla="*/ 2791042 w 4366182"/>
              <a:gd name="connsiteY43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600024 w 4366182"/>
              <a:gd name="connsiteY17" fmla="*/ 318535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481491 w 4366182"/>
              <a:gd name="connsiteY17" fmla="*/ 2959900 h 3748140"/>
              <a:gd name="connsiteX18" fmla="*/ 1235958 w 4366182"/>
              <a:gd name="connsiteY18" fmla="*/ 2807391 h 3748140"/>
              <a:gd name="connsiteX19" fmla="*/ 969257 w 4366182"/>
              <a:gd name="connsiteY19" fmla="*/ 2634988 h 3748140"/>
              <a:gd name="connsiteX20" fmla="*/ 804957 w 4366182"/>
              <a:gd name="connsiteY20" fmla="*/ 2524743 h 3748140"/>
              <a:gd name="connsiteX21" fmla="*/ 669490 w 4366182"/>
              <a:gd name="connsiteY21" fmla="*/ 2420660 h 3748140"/>
              <a:gd name="connsiteX22" fmla="*/ 474757 w 4366182"/>
              <a:gd name="connsiteY22" fmla="*/ 2273630 h 3748140"/>
              <a:gd name="connsiteX23" fmla="*/ 335057 w 4366182"/>
              <a:gd name="connsiteY23" fmla="*/ 2151653 h 3748140"/>
              <a:gd name="connsiteX24" fmla="*/ 148790 w 4366182"/>
              <a:gd name="connsiteY24" fmla="*/ 1999545 h 3748140"/>
              <a:gd name="connsiteX25" fmla="*/ 0 w 4366182"/>
              <a:gd name="connsiteY25" fmla="*/ 1876130 h 3748140"/>
              <a:gd name="connsiteX26" fmla="*/ 233633 w 4366182"/>
              <a:gd name="connsiteY26" fmla="*/ 1658188 h 3748140"/>
              <a:gd name="connsiteX27" fmla="*/ 450333 w 4366182"/>
              <a:gd name="connsiteY27" fmla="*/ 1473589 h 3748140"/>
              <a:gd name="connsiteX28" fmla="*/ 567420 w 4366182"/>
              <a:gd name="connsiteY28" fmla="*/ 1385359 h 3748140"/>
              <a:gd name="connsiteX29" fmla="*/ 684506 w 4366182"/>
              <a:gd name="connsiteY29" fmla="*/ 1297925 h 3748140"/>
              <a:gd name="connsiteX30" fmla="*/ 898091 w 4366182"/>
              <a:gd name="connsiteY30" fmla="*/ 1150957 h 3748140"/>
              <a:gd name="connsiteX31" fmla="*/ 1088590 w 4366182"/>
              <a:gd name="connsiteY31" fmla="*/ 1026780 h 3748140"/>
              <a:gd name="connsiteX32" fmla="*/ 1169023 w 4366182"/>
              <a:gd name="connsiteY32" fmla="*/ 969019 h 3748140"/>
              <a:gd name="connsiteX33" fmla="*/ 1279091 w 4366182"/>
              <a:gd name="connsiteY33" fmla="*/ 903112 h 3748140"/>
              <a:gd name="connsiteX34" fmla="*/ 1270624 w 4366182"/>
              <a:gd name="connsiteY34" fmla="*/ 903542 h 3748140"/>
              <a:gd name="connsiteX35" fmla="*/ 1401857 w 4366182"/>
              <a:gd name="connsiteY35" fmla="*/ 837077 h 3748140"/>
              <a:gd name="connsiteX36" fmla="*/ 1486524 w 4366182"/>
              <a:gd name="connsiteY36" fmla="*/ 787879 h 3748140"/>
              <a:gd name="connsiteX37" fmla="*/ 1592357 w 4366182"/>
              <a:gd name="connsiteY37" fmla="*/ 729903 h 3748140"/>
              <a:gd name="connsiteX38" fmla="*/ 1702424 w 4366182"/>
              <a:gd name="connsiteY38" fmla="*/ 665901 h 3748140"/>
              <a:gd name="connsiteX39" fmla="*/ 1833657 w 4366182"/>
              <a:gd name="connsiteY39" fmla="*/ 595758 h 3748140"/>
              <a:gd name="connsiteX40" fmla="*/ 2028390 w 4366182"/>
              <a:gd name="connsiteY40" fmla="*/ 500969 h 3748140"/>
              <a:gd name="connsiteX41" fmla="*/ 2200104 w 4366182"/>
              <a:gd name="connsiteY41" fmla="*/ 428696 h 3748140"/>
              <a:gd name="connsiteX42" fmla="*/ 2379152 w 4366182"/>
              <a:gd name="connsiteY42" fmla="*/ 349380 h 3748140"/>
              <a:gd name="connsiteX43" fmla="*/ 2546356 w 4366182"/>
              <a:gd name="connsiteY43" fmla="*/ 295349 h 3748140"/>
              <a:gd name="connsiteX44" fmla="*/ 2791042 w 4366182"/>
              <a:gd name="connsiteY44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718557 w 4366182"/>
              <a:gd name="connsiteY17" fmla="*/ 3089203 h 3748140"/>
              <a:gd name="connsiteX18" fmla="*/ 1481491 w 4366182"/>
              <a:gd name="connsiteY18" fmla="*/ 2959900 h 3748140"/>
              <a:gd name="connsiteX19" fmla="*/ 1235958 w 4366182"/>
              <a:gd name="connsiteY19" fmla="*/ 2807391 h 3748140"/>
              <a:gd name="connsiteX20" fmla="*/ 969257 w 4366182"/>
              <a:gd name="connsiteY20" fmla="*/ 2634988 h 3748140"/>
              <a:gd name="connsiteX21" fmla="*/ 804957 w 4366182"/>
              <a:gd name="connsiteY21" fmla="*/ 2524743 h 3748140"/>
              <a:gd name="connsiteX22" fmla="*/ 669490 w 4366182"/>
              <a:gd name="connsiteY22" fmla="*/ 2420660 h 3748140"/>
              <a:gd name="connsiteX23" fmla="*/ 474757 w 4366182"/>
              <a:gd name="connsiteY23" fmla="*/ 2273630 h 3748140"/>
              <a:gd name="connsiteX24" fmla="*/ 335057 w 4366182"/>
              <a:gd name="connsiteY24" fmla="*/ 2151653 h 3748140"/>
              <a:gd name="connsiteX25" fmla="*/ 148790 w 4366182"/>
              <a:gd name="connsiteY25" fmla="*/ 1999545 h 3748140"/>
              <a:gd name="connsiteX26" fmla="*/ 0 w 4366182"/>
              <a:gd name="connsiteY26" fmla="*/ 1876130 h 3748140"/>
              <a:gd name="connsiteX27" fmla="*/ 233633 w 4366182"/>
              <a:gd name="connsiteY27" fmla="*/ 1658188 h 3748140"/>
              <a:gd name="connsiteX28" fmla="*/ 450333 w 4366182"/>
              <a:gd name="connsiteY28" fmla="*/ 1473589 h 3748140"/>
              <a:gd name="connsiteX29" fmla="*/ 567420 w 4366182"/>
              <a:gd name="connsiteY29" fmla="*/ 1385359 h 3748140"/>
              <a:gd name="connsiteX30" fmla="*/ 684506 w 4366182"/>
              <a:gd name="connsiteY30" fmla="*/ 1297925 h 3748140"/>
              <a:gd name="connsiteX31" fmla="*/ 898091 w 4366182"/>
              <a:gd name="connsiteY31" fmla="*/ 1150957 h 3748140"/>
              <a:gd name="connsiteX32" fmla="*/ 1088590 w 4366182"/>
              <a:gd name="connsiteY32" fmla="*/ 1026780 h 3748140"/>
              <a:gd name="connsiteX33" fmla="*/ 1169023 w 4366182"/>
              <a:gd name="connsiteY33" fmla="*/ 969019 h 3748140"/>
              <a:gd name="connsiteX34" fmla="*/ 1279091 w 4366182"/>
              <a:gd name="connsiteY34" fmla="*/ 903112 h 3748140"/>
              <a:gd name="connsiteX35" fmla="*/ 1270624 w 4366182"/>
              <a:gd name="connsiteY35" fmla="*/ 903542 h 3748140"/>
              <a:gd name="connsiteX36" fmla="*/ 1401857 w 4366182"/>
              <a:gd name="connsiteY36" fmla="*/ 837077 h 3748140"/>
              <a:gd name="connsiteX37" fmla="*/ 1486524 w 4366182"/>
              <a:gd name="connsiteY37" fmla="*/ 787879 h 3748140"/>
              <a:gd name="connsiteX38" fmla="*/ 1592357 w 4366182"/>
              <a:gd name="connsiteY38" fmla="*/ 729903 h 3748140"/>
              <a:gd name="connsiteX39" fmla="*/ 1702424 w 4366182"/>
              <a:gd name="connsiteY39" fmla="*/ 665901 h 3748140"/>
              <a:gd name="connsiteX40" fmla="*/ 1833657 w 4366182"/>
              <a:gd name="connsiteY40" fmla="*/ 595758 h 3748140"/>
              <a:gd name="connsiteX41" fmla="*/ 2028390 w 4366182"/>
              <a:gd name="connsiteY41" fmla="*/ 500969 h 3748140"/>
              <a:gd name="connsiteX42" fmla="*/ 2200104 w 4366182"/>
              <a:gd name="connsiteY42" fmla="*/ 428696 h 3748140"/>
              <a:gd name="connsiteX43" fmla="*/ 2379152 w 4366182"/>
              <a:gd name="connsiteY43" fmla="*/ 349380 h 3748140"/>
              <a:gd name="connsiteX44" fmla="*/ 2546356 w 4366182"/>
              <a:gd name="connsiteY44" fmla="*/ 295349 h 3748140"/>
              <a:gd name="connsiteX45" fmla="*/ 2791042 w 4366182"/>
              <a:gd name="connsiteY45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137657 w 4366182"/>
              <a:gd name="connsiteY17" fmla="*/ 3424062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1981023 w 4366182"/>
              <a:gd name="connsiteY17" fmla="*/ 3221820 h 3748140"/>
              <a:gd name="connsiteX18" fmla="*/ 1718557 w 4366182"/>
              <a:gd name="connsiteY18" fmla="*/ 3089203 h 3748140"/>
              <a:gd name="connsiteX19" fmla="*/ 1481491 w 4366182"/>
              <a:gd name="connsiteY19" fmla="*/ 2959900 h 3748140"/>
              <a:gd name="connsiteX20" fmla="*/ 1235958 w 4366182"/>
              <a:gd name="connsiteY20" fmla="*/ 2807391 h 3748140"/>
              <a:gd name="connsiteX21" fmla="*/ 969257 w 4366182"/>
              <a:gd name="connsiteY21" fmla="*/ 2634988 h 3748140"/>
              <a:gd name="connsiteX22" fmla="*/ 804957 w 4366182"/>
              <a:gd name="connsiteY22" fmla="*/ 2524743 h 3748140"/>
              <a:gd name="connsiteX23" fmla="*/ 669490 w 4366182"/>
              <a:gd name="connsiteY23" fmla="*/ 2420660 h 3748140"/>
              <a:gd name="connsiteX24" fmla="*/ 474757 w 4366182"/>
              <a:gd name="connsiteY24" fmla="*/ 2273630 h 3748140"/>
              <a:gd name="connsiteX25" fmla="*/ 335057 w 4366182"/>
              <a:gd name="connsiteY25" fmla="*/ 2151653 h 3748140"/>
              <a:gd name="connsiteX26" fmla="*/ 148790 w 4366182"/>
              <a:gd name="connsiteY26" fmla="*/ 1999545 h 3748140"/>
              <a:gd name="connsiteX27" fmla="*/ 0 w 4366182"/>
              <a:gd name="connsiteY27" fmla="*/ 1876130 h 3748140"/>
              <a:gd name="connsiteX28" fmla="*/ 233633 w 4366182"/>
              <a:gd name="connsiteY28" fmla="*/ 1658188 h 3748140"/>
              <a:gd name="connsiteX29" fmla="*/ 450333 w 4366182"/>
              <a:gd name="connsiteY29" fmla="*/ 1473589 h 3748140"/>
              <a:gd name="connsiteX30" fmla="*/ 567420 w 4366182"/>
              <a:gd name="connsiteY30" fmla="*/ 1385359 h 3748140"/>
              <a:gd name="connsiteX31" fmla="*/ 684506 w 4366182"/>
              <a:gd name="connsiteY31" fmla="*/ 1297925 h 3748140"/>
              <a:gd name="connsiteX32" fmla="*/ 898091 w 4366182"/>
              <a:gd name="connsiteY32" fmla="*/ 1150957 h 3748140"/>
              <a:gd name="connsiteX33" fmla="*/ 1088590 w 4366182"/>
              <a:gd name="connsiteY33" fmla="*/ 1026780 h 3748140"/>
              <a:gd name="connsiteX34" fmla="*/ 1169023 w 4366182"/>
              <a:gd name="connsiteY34" fmla="*/ 969019 h 3748140"/>
              <a:gd name="connsiteX35" fmla="*/ 1279091 w 4366182"/>
              <a:gd name="connsiteY35" fmla="*/ 903112 h 3748140"/>
              <a:gd name="connsiteX36" fmla="*/ 1270624 w 4366182"/>
              <a:gd name="connsiteY36" fmla="*/ 903542 h 3748140"/>
              <a:gd name="connsiteX37" fmla="*/ 1401857 w 4366182"/>
              <a:gd name="connsiteY37" fmla="*/ 837077 h 3748140"/>
              <a:gd name="connsiteX38" fmla="*/ 1486524 w 4366182"/>
              <a:gd name="connsiteY38" fmla="*/ 787879 h 3748140"/>
              <a:gd name="connsiteX39" fmla="*/ 1592357 w 4366182"/>
              <a:gd name="connsiteY39" fmla="*/ 729903 h 3748140"/>
              <a:gd name="connsiteX40" fmla="*/ 1702424 w 4366182"/>
              <a:gd name="connsiteY40" fmla="*/ 665901 h 3748140"/>
              <a:gd name="connsiteX41" fmla="*/ 1833657 w 4366182"/>
              <a:gd name="connsiteY41" fmla="*/ 595758 h 3748140"/>
              <a:gd name="connsiteX42" fmla="*/ 2028390 w 4366182"/>
              <a:gd name="connsiteY42" fmla="*/ 500969 h 3748140"/>
              <a:gd name="connsiteX43" fmla="*/ 2200104 w 4366182"/>
              <a:gd name="connsiteY43" fmla="*/ 428696 h 3748140"/>
              <a:gd name="connsiteX44" fmla="*/ 2379152 w 4366182"/>
              <a:gd name="connsiteY44" fmla="*/ 349380 h 3748140"/>
              <a:gd name="connsiteX45" fmla="*/ 2546356 w 4366182"/>
              <a:gd name="connsiteY45" fmla="*/ 295349 h 3748140"/>
              <a:gd name="connsiteX46" fmla="*/ 2791042 w 4366182"/>
              <a:gd name="connsiteY46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90057 w 4366182"/>
              <a:gd name="connsiteY17" fmla="*/ 343732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5390 w 4366182"/>
              <a:gd name="connsiteY17" fmla="*/ 3321284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09623 w 4366182"/>
              <a:gd name="connsiteY17" fmla="*/ 3311338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222323 w 4366182"/>
              <a:gd name="connsiteY17" fmla="*/ 3324600 h 3748140"/>
              <a:gd name="connsiteX18" fmla="*/ 1981023 w 4366182"/>
              <a:gd name="connsiteY18" fmla="*/ 3221820 h 3748140"/>
              <a:gd name="connsiteX19" fmla="*/ 1718557 w 4366182"/>
              <a:gd name="connsiteY19" fmla="*/ 3089203 h 3748140"/>
              <a:gd name="connsiteX20" fmla="*/ 1481491 w 4366182"/>
              <a:gd name="connsiteY20" fmla="*/ 2959900 h 3748140"/>
              <a:gd name="connsiteX21" fmla="*/ 1235958 w 4366182"/>
              <a:gd name="connsiteY21" fmla="*/ 2807391 h 3748140"/>
              <a:gd name="connsiteX22" fmla="*/ 969257 w 4366182"/>
              <a:gd name="connsiteY22" fmla="*/ 2634988 h 3748140"/>
              <a:gd name="connsiteX23" fmla="*/ 804957 w 4366182"/>
              <a:gd name="connsiteY23" fmla="*/ 2524743 h 3748140"/>
              <a:gd name="connsiteX24" fmla="*/ 669490 w 4366182"/>
              <a:gd name="connsiteY24" fmla="*/ 2420660 h 3748140"/>
              <a:gd name="connsiteX25" fmla="*/ 474757 w 4366182"/>
              <a:gd name="connsiteY25" fmla="*/ 2273630 h 3748140"/>
              <a:gd name="connsiteX26" fmla="*/ 335057 w 4366182"/>
              <a:gd name="connsiteY26" fmla="*/ 2151653 h 3748140"/>
              <a:gd name="connsiteX27" fmla="*/ 148790 w 4366182"/>
              <a:gd name="connsiteY27" fmla="*/ 1999545 h 3748140"/>
              <a:gd name="connsiteX28" fmla="*/ 0 w 4366182"/>
              <a:gd name="connsiteY28" fmla="*/ 1876130 h 3748140"/>
              <a:gd name="connsiteX29" fmla="*/ 233633 w 4366182"/>
              <a:gd name="connsiteY29" fmla="*/ 1658188 h 3748140"/>
              <a:gd name="connsiteX30" fmla="*/ 450333 w 4366182"/>
              <a:gd name="connsiteY30" fmla="*/ 1473589 h 3748140"/>
              <a:gd name="connsiteX31" fmla="*/ 567420 w 4366182"/>
              <a:gd name="connsiteY31" fmla="*/ 1385359 h 3748140"/>
              <a:gd name="connsiteX32" fmla="*/ 684506 w 4366182"/>
              <a:gd name="connsiteY32" fmla="*/ 1297925 h 3748140"/>
              <a:gd name="connsiteX33" fmla="*/ 898091 w 4366182"/>
              <a:gd name="connsiteY33" fmla="*/ 1150957 h 3748140"/>
              <a:gd name="connsiteX34" fmla="*/ 1088590 w 4366182"/>
              <a:gd name="connsiteY34" fmla="*/ 1026780 h 3748140"/>
              <a:gd name="connsiteX35" fmla="*/ 1169023 w 4366182"/>
              <a:gd name="connsiteY35" fmla="*/ 969019 h 3748140"/>
              <a:gd name="connsiteX36" fmla="*/ 1279091 w 4366182"/>
              <a:gd name="connsiteY36" fmla="*/ 903112 h 3748140"/>
              <a:gd name="connsiteX37" fmla="*/ 1270624 w 4366182"/>
              <a:gd name="connsiteY37" fmla="*/ 903542 h 3748140"/>
              <a:gd name="connsiteX38" fmla="*/ 1401857 w 4366182"/>
              <a:gd name="connsiteY38" fmla="*/ 837077 h 3748140"/>
              <a:gd name="connsiteX39" fmla="*/ 1486524 w 4366182"/>
              <a:gd name="connsiteY39" fmla="*/ 787879 h 3748140"/>
              <a:gd name="connsiteX40" fmla="*/ 1592357 w 4366182"/>
              <a:gd name="connsiteY40" fmla="*/ 729903 h 3748140"/>
              <a:gd name="connsiteX41" fmla="*/ 1702424 w 4366182"/>
              <a:gd name="connsiteY41" fmla="*/ 665901 h 3748140"/>
              <a:gd name="connsiteX42" fmla="*/ 1833657 w 4366182"/>
              <a:gd name="connsiteY42" fmla="*/ 595758 h 3748140"/>
              <a:gd name="connsiteX43" fmla="*/ 2028390 w 4366182"/>
              <a:gd name="connsiteY43" fmla="*/ 500969 h 3748140"/>
              <a:gd name="connsiteX44" fmla="*/ 2200104 w 4366182"/>
              <a:gd name="connsiteY44" fmla="*/ 428696 h 3748140"/>
              <a:gd name="connsiteX45" fmla="*/ 2379152 w 4366182"/>
              <a:gd name="connsiteY45" fmla="*/ 349380 h 3748140"/>
              <a:gd name="connsiteX46" fmla="*/ 2546356 w 4366182"/>
              <a:gd name="connsiteY46" fmla="*/ 295349 h 3748140"/>
              <a:gd name="connsiteX47" fmla="*/ 2791042 w 4366182"/>
              <a:gd name="connsiteY47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42457 w 4366182"/>
              <a:gd name="connsiteY17" fmla="*/ 3626304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463623 w 4366182"/>
              <a:gd name="connsiteY17" fmla="*/ 3410800 h 3748140"/>
              <a:gd name="connsiteX18" fmla="*/ 2222323 w 4366182"/>
              <a:gd name="connsiteY18" fmla="*/ 3324600 h 3748140"/>
              <a:gd name="connsiteX19" fmla="*/ 1981023 w 4366182"/>
              <a:gd name="connsiteY19" fmla="*/ 3221820 h 3748140"/>
              <a:gd name="connsiteX20" fmla="*/ 1718557 w 4366182"/>
              <a:gd name="connsiteY20" fmla="*/ 3089203 h 3748140"/>
              <a:gd name="connsiteX21" fmla="*/ 1481491 w 4366182"/>
              <a:gd name="connsiteY21" fmla="*/ 2959900 h 3748140"/>
              <a:gd name="connsiteX22" fmla="*/ 1235958 w 4366182"/>
              <a:gd name="connsiteY22" fmla="*/ 2807391 h 3748140"/>
              <a:gd name="connsiteX23" fmla="*/ 969257 w 4366182"/>
              <a:gd name="connsiteY23" fmla="*/ 2634988 h 3748140"/>
              <a:gd name="connsiteX24" fmla="*/ 804957 w 4366182"/>
              <a:gd name="connsiteY24" fmla="*/ 2524743 h 3748140"/>
              <a:gd name="connsiteX25" fmla="*/ 669490 w 4366182"/>
              <a:gd name="connsiteY25" fmla="*/ 2420660 h 3748140"/>
              <a:gd name="connsiteX26" fmla="*/ 474757 w 4366182"/>
              <a:gd name="connsiteY26" fmla="*/ 2273630 h 3748140"/>
              <a:gd name="connsiteX27" fmla="*/ 335057 w 4366182"/>
              <a:gd name="connsiteY27" fmla="*/ 2151653 h 3748140"/>
              <a:gd name="connsiteX28" fmla="*/ 148790 w 4366182"/>
              <a:gd name="connsiteY28" fmla="*/ 1999545 h 3748140"/>
              <a:gd name="connsiteX29" fmla="*/ 0 w 4366182"/>
              <a:gd name="connsiteY29" fmla="*/ 1876130 h 3748140"/>
              <a:gd name="connsiteX30" fmla="*/ 233633 w 4366182"/>
              <a:gd name="connsiteY30" fmla="*/ 1658188 h 3748140"/>
              <a:gd name="connsiteX31" fmla="*/ 450333 w 4366182"/>
              <a:gd name="connsiteY31" fmla="*/ 1473589 h 3748140"/>
              <a:gd name="connsiteX32" fmla="*/ 567420 w 4366182"/>
              <a:gd name="connsiteY32" fmla="*/ 1385359 h 3748140"/>
              <a:gd name="connsiteX33" fmla="*/ 684506 w 4366182"/>
              <a:gd name="connsiteY33" fmla="*/ 1297925 h 3748140"/>
              <a:gd name="connsiteX34" fmla="*/ 898091 w 4366182"/>
              <a:gd name="connsiteY34" fmla="*/ 1150957 h 3748140"/>
              <a:gd name="connsiteX35" fmla="*/ 1088590 w 4366182"/>
              <a:gd name="connsiteY35" fmla="*/ 1026780 h 3748140"/>
              <a:gd name="connsiteX36" fmla="*/ 1169023 w 4366182"/>
              <a:gd name="connsiteY36" fmla="*/ 969019 h 3748140"/>
              <a:gd name="connsiteX37" fmla="*/ 1279091 w 4366182"/>
              <a:gd name="connsiteY37" fmla="*/ 903112 h 3748140"/>
              <a:gd name="connsiteX38" fmla="*/ 1270624 w 4366182"/>
              <a:gd name="connsiteY38" fmla="*/ 903542 h 3748140"/>
              <a:gd name="connsiteX39" fmla="*/ 1401857 w 4366182"/>
              <a:gd name="connsiteY39" fmla="*/ 837077 h 3748140"/>
              <a:gd name="connsiteX40" fmla="*/ 1486524 w 4366182"/>
              <a:gd name="connsiteY40" fmla="*/ 787879 h 3748140"/>
              <a:gd name="connsiteX41" fmla="*/ 1592357 w 4366182"/>
              <a:gd name="connsiteY41" fmla="*/ 729903 h 3748140"/>
              <a:gd name="connsiteX42" fmla="*/ 1702424 w 4366182"/>
              <a:gd name="connsiteY42" fmla="*/ 665901 h 3748140"/>
              <a:gd name="connsiteX43" fmla="*/ 1833657 w 4366182"/>
              <a:gd name="connsiteY43" fmla="*/ 595758 h 3748140"/>
              <a:gd name="connsiteX44" fmla="*/ 2028390 w 4366182"/>
              <a:gd name="connsiteY44" fmla="*/ 500969 h 3748140"/>
              <a:gd name="connsiteX45" fmla="*/ 2200104 w 4366182"/>
              <a:gd name="connsiteY45" fmla="*/ 428696 h 3748140"/>
              <a:gd name="connsiteX46" fmla="*/ 2379152 w 4366182"/>
              <a:gd name="connsiteY46" fmla="*/ 349380 h 3748140"/>
              <a:gd name="connsiteX47" fmla="*/ 2546356 w 4366182"/>
              <a:gd name="connsiteY47" fmla="*/ 295349 h 3748140"/>
              <a:gd name="connsiteX48" fmla="*/ 2791042 w 4366182"/>
              <a:gd name="connsiteY48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54124 w 4366182"/>
              <a:gd name="connsiteY17" fmla="*/ 3636250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692224 w 4366182"/>
              <a:gd name="connsiteY17" fmla="*/ 3483741 h 3748140"/>
              <a:gd name="connsiteX18" fmla="*/ 2463623 w 4366182"/>
              <a:gd name="connsiteY18" fmla="*/ 3410800 h 3748140"/>
              <a:gd name="connsiteX19" fmla="*/ 2222323 w 4366182"/>
              <a:gd name="connsiteY19" fmla="*/ 3324600 h 3748140"/>
              <a:gd name="connsiteX20" fmla="*/ 1981023 w 4366182"/>
              <a:gd name="connsiteY20" fmla="*/ 3221820 h 3748140"/>
              <a:gd name="connsiteX21" fmla="*/ 1718557 w 4366182"/>
              <a:gd name="connsiteY21" fmla="*/ 3089203 h 3748140"/>
              <a:gd name="connsiteX22" fmla="*/ 1481491 w 4366182"/>
              <a:gd name="connsiteY22" fmla="*/ 2959900 h 3748140"/>
              <a:gd name="connsiteX23" fmla="*/ 1235958 w 4366182"/>
              <a:gd name="connsiteY23" fmla="*/ 2807391 h 3748140"/>
              <a:gd name="connsiteX24" fmla="*/ 969257 w 4366182"/>
              <a:gd name="connsiteY24" fmla="*/ 2634988 h 3748140"/>
              <a:gd name="connsiteX25" fmla="*/ 804957 w 4366182"/>
              <a:gd name="connsiteY25" fmla="*/ 2524743 h 3748140"/>
              <a:gd name="connsiteX26" fmla="*/ 669490 w 4366182"/>
              <a:gd name="connsiteY26" fmla="*/ 2420660 h 3748140"/>
              <a:gd name="connsiteX27" fmla="*/ 474757 w 4366182"/>
              <a:gd name="connsiteY27" fmla="*/ 2273630 h 3748140"/>
              <a:gd name="connsiteX28" fmla="*/ 335057 w 4366182"/>
              <a:gd name="connsiteY28" fmla="*/ 2151653 h 3748140"/>
              <a:gd name="connsiteX29" fmla="*/ 148790 w 4366182"/>
              <a:gd name="connsiteY29" fmla="*/ 1999545 h 3748140"/>
              <a:gd name="connsiteX30" fmla="*/ 0 w 4366182"/>
              <a:gd name="connsiteY30" fmla="*/ 1876130 h 3748140"/>
              <a:gd name="connsiteX31" fmla="*/ 233633 w 4366182"/>
              <a:gd name="connsiteY31" fmla="*/ 1658188 h 3748140"/>
              <a:gd name="connsiteX32" fmla="*/ 450333 w 4366182"/>
              <a:gd name="connsiteY32" fmla="*/ 1473589 h 3748140"/>
              <a:gd name="connsiteX33" fmla="*/ 567420 w 4366182"/>
              <a:gd name="connsiteY33" fmla="*/ 1385359 h 3748140"/>
              <a:gd name="connsiteX34" fmla="*/ 684506 w 4366182"/>
              <a:gd name="connsiteY34" fmla="*/ 1297925 h 3748140"/>
              <a:gd name="connsiteX35" fmla="*/ 898091 w 4366182"/>
              <a:gd name="connsiteY35" fmla="*/ 1150957 h 3748140"/>
              <a:gd name="connsiteX36" fmla="*/ 1088590 w 4366182"/>
              <a:gd name="connsiteY36" fmla="*/ 1026780 h 3748140"/>
              <a:gd name="connsiteX37" fmla="*/ 1169023 w 4366182"/>
              <a:gd name="connsiteY37" fmla="*/ 969019 h 3748140"/>
              <a:gd name="connsiteX38" fmla="*/ 1279091 w 4366182"/>
              <a:gd name="connsiteY38" fmla="*/ 903112 h 3748140"/>
              <a:gd name="connsiteX39" fmla="*/ 1270624 w 4366182"/>
              <a:gd name="connsiteY39" fmla="*/ 903542 h 3748140"/>
              <a:gd name="connsiteX40" fmla="*/ 1401857 w 4366182"/>
              <a:gd name="connsiteY40" fmla="*/ 837077 h 3748140"/>
              <a:gd name="connsiteX41" fmla="*/ 1486524 w 4366182"/>
              <a:gd name="connsiteY41" fmla="*/ 787879 h 3748140"/>
              <a:gd name="connsiteX42" fmla="*/ 1592357 w 4366182"/>
              <a:gd name="connsiteY42" fmla="*/ 729903 h 3748140"/>
              <a:gd name="connsiteX43" fmla="*/ 1702424 w 4366182"/>
              <a:gd name="connsiteY43" fmla="*/ 665901 h 3748140"/>
              <a:gd name="connsiteX44" fmla="*/ 1833657 w 4366182"/>
              <a:gd name="connsiteY44" fmla="*/ 595758 h 3748140"/>
              <a:gd name="connsiteX45" fmla="*/ 2028390 w 4366182"/>
              <a:gd name="connsiteY45" fmla="*/ 500969 h 3748140"/>
              <a:gd name="connsiteX46" fmla="*/ 2200104 w 4366182"/>
              <a:gd name="connsiteY46" fmla="*/ 428696 h 3748140"/>
              <a:gd name="connsiteX47" fmla="*/ 2379152 w 4366182"/>
              <a:gd name="connsiteY47" fmla="*/ 349380 h 3748140"/>
              <a:gd name="connsiteX48" fmla="*/ 2546356 w 4366182"/>
              <a:gd name="connsiteY48" fmla="*/ 295349 h 3748140"/>
              <a:gd name="connsiteX49" fmla="*/ 2791042 w 4366182"/>
              <a:gd name="connsiteY49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022424 w 4366182"/>
              <a:gd name="connsiteY17" fmla="*/ 3676036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2967391 w 4366182"/>
              <a:gd name="connsiteY17" fmla="*/ 3559997 h 3748140"/>
              <a:gd name="connsiteX18" fmla="*/ 2692224 w 4366182"/>
              <a:gd name="connsiteY18" fmla="*/ 3483741 h 3748140"/>
              <a:gd name="connsiteX19" fmla="*/ 2463623 w 4366182"/>
              <a:gd name="connsiteY19" fmla="*/ 3410800 h 3748140"/>
              <a:gd name="connsiteX20" fmla="*/ 2222323 w 4366182"/>
              <a:gd name="connsiteY20" fmla="*/ 3324600 h 3748140"/>
              <a:gd name="connsiteX21" fmla="*/ 1981023 w 4366182"/>
              <a:gd name="connsiteY21" fmla="*/ 3221820 h 3748140"/>
              <a:gd name="connsiteX22" fmla="*/ 1718557 w 4366182"/>
              <a:gd name="connsiteY22" fmla="*/ 3089203 h 3748140"/>
              <a:gd name="connsiteX23" fmla="*/ 1481491 w 4366182"/>
              <a:gd name="connsiteY23" fmla="*/ 2959900 h 3748140"/>
              <a:gd name="connsiteX24" fmla="*/ 1235958 w 4366182"/>
              <a:gd name="connsiteY24" fmla="*/ 2807391 h 3748140"/>
              <a:gd name="connsiteX25" fmla="*/ 969257 w 4366182"/>
              <a:gd name="connsiteY25" fmla="*/ 2634988 h 3748140"/>
              <a:gd name="connsiteX26" fmla="*/ 804957 w 4366182"/>
              <a:gd name="connsiteY26" fmla="*/ 2524743 h 3748140"/>
              <a:gd name="connsiteX27" fmla="*/ 669490 w 4366182"/>
              <a:gd name="connsiteY27" fmla="*/ 2420660 h 3748140"/>
              <a:gd name="connsiteX28" fmla="*/ 474757 w 4366182"/>
              <a:gd name="connsiteY28" fmla="*/ 2273630 h 3748140"/>
              <a:gd name="connsiteX29" fmla="*/ 335057 w 4366182"/>
              <a:gd name="connsiteY29" fmla="*/ 2151653 h 3748140"/>
              <a:gd name="connsiteX30" fmla="*/ 148790 w 4366182"/>
              <a:gd name="connsiteY30" fmla="*/ 1999545 h 3748140"/>
              <a:gd name="connsiteX31" fmla="*/ 0 w 4366182"/>
              <a:gd name="connsiteY31" fmla="*/ 1876130 h 3748140"/>
              <a:gd name="connsiteX32" fmla="*/ 233633 w 4366182"/>
              <a:gd name="connsiteY32" fmla="*/ 1658188 h 3748140"/>
              <a:gd name="connsiteX33" fmla="*/ 450333 w 4366182"/>
              <a:gd name="connsiteY33" fmla="*/ 1473589 h 3748140"/>
              <a:gd name="connsiteX34" fmla="*/ 567420 w 4366182"/>
              <a:gd name="connsiteY34" fmla="*/ 1385359 h 3748140"/>
              <a:gd name="connsiteX35" fmla="*/ 684506 w 4366182"/>
              <a:gd name="connsiteY35" fmla="*/ 1297925 h 3748140"/>
              <a:gd name="connsiteX36" fmla="*/ 898091 w 4366182"/>
              <a:gd name="connsiteY36" fmla="*/ 1150957 h 3748140"/>
              <a:gd name="connsiteX37" fmla="*/ 1088590 w 4366182"/>
              <a:gd name="connsiteY37" fmla="*/ 1026780 h 3748140"/>
              <a:gd name="connsiteX38" fmla="*/ 1169023 w 4366182"/>
              <a:gd name="connsiteY38" fmla="*/ 969019 h 3748140"/>
              <a:gd name="connsiteX39" fmla="*/ 1279091 w 4366182"/>
              <a:gd name="connsiteY39" fmla="*/ 903112 h 3748140"/>
              <a:gd name="connsiteX40" fmla="*/ 1270624 w 4366182"/>
              <a:gd name="connsiteY40" fmla="*/ 903542 h 3748140"/>
              <a:gd name="connsiteX41" fmla="*/ 1401857 w 4366182"/>
              <a:gd name="connsiteY41" fmla="*/ 837077 h 3748140"/>
              <a:gd name="connsiteX42" fmla="*/ 1486524 w 4366182"/>
              <a:gd name="connsiteY42" fmla="*/ 787879 h 3748140"/>
              <a:gd name="connsiteX43" fmla="*/ 1592357 w 4366182"/>
              <a:gd name="connsiteY43" fmla="*/ 729903 h 3748140"/>
              <a:gd name="connsiteX44" fmla="*/ 1702424 w 4366182"/>
              <a:gd name="connsiteY44" fmla="*/ 665901 h 3748140"/>
              <a:gd name="connsiteX45" fmla="*/ 1833657 w 4366182"/>
              <a:gd name="connsiteY45" fmla="*/ 595758 h 3748140"/>
              <a:gd name="connsiteX46" fmla="*/ 2028390 w 4366182"/>
              <a:gd name="connsiteY46" fmla="*/ 500969 h 3748140"/>
              <a:gd name="connsiteX47" fmla="*/ 2200104 w 4366182"/>
              <a:gd name="connsiteY47" fmla="*/ 428696 h 3748140"/>
              <a:gd name="connsiteX48" fmla="*/ 2379152 w 4366182"/>
              <a:gd name="connsiteY48" fmla="*/ 349380 h 3748140"/>
              <a:gd name="connsiteX49" fmla="*/ 2546356 w 4366182"/>
              <a:gd name="connsiteY49" fmla="*/ 295349 h 3748140"/>
              <a:gd name="connsiteX50" fmla="*/ 2791042 w 4366182"/>
              <a:gd name="connsiteY50" fmla="*/ 224971 h 3748140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9655"/>
              <a:gd name="connsiteX1" fmla="*/ 2955103 w 4366182"/>
              <a:gd name="connsiteY1" fmla="*/ 191099 h 3749655"/>
              <a:gd name="connsiteX2" fmla="*/ 3162124 w 4366182"/>
              <a:gd name="connsiteY2" fmla="*/ 145098 h 3749655"/>
              <a:gd name="connsiteX3" fmla="*/ 3437291 w 4366182"/>
              <a:gd name="connsiteY3" fmla="*/ 88735 h 3749655"/>
              <a:gd name="connsiteX4" fmla="*/ 3744757 w 4366182"/>
              <a:gd name="connsiteY4" fmla="*/ 48626 h 3749655"/>
              <a:gd name="connsiteX5" fmla="*/ 4364456 w 4366182"/>
              <a:gd name="connsiteY5" fmla="*/ 47 h 3749655"/>
              <a:gd name="connsiteX6" fmla="*/ 4360157 w 4366182"/>
              <a:gd name="connsiteY6" fmla="*/ 833488 h 3749655"/>
              <a:gd name="connsiteX7" fmla="*/ 4360157 w 4366182"/>
              <a:gd name="connsiteY7" fmla="*/ 859614 h 3749655"/>
              <a:gd name="connsiteX8" fmla="*/ 4360157 w 4366182"/>
              <a:gd name="connsiteY8" fmla="*/ 907539 h 3749655"/>
              <a:gd name="connsiteX9" fmla="*/ 4360157 w 4366182"/>
              <a:gd name="connsiteY9" fmla="*/ 944863 h 3749655"/>
              <a:gd name="connsiteX10" fmla="*/ 4360157 w 4366182"/>
              <a:gd name="connsiteY10" fmla="*/ 972911 h 3749655"/>
              <a:gd name="connsiteX11" fmla="*/ 4360157 w 4366182"/>
              <a:gd name="connsiteY11" fmla="*/ 993008 h 3749655"/>
              <a:gd name="connsiteX12" fmla="*/ 4360157 w 4366182"/>
              <a:gd name="connsiteY12" fmla="*/ 1006480 h 3749655"/>
              <a:gd name="connsiteX13" fmla="*/ 4360157 w 4366182"/>
              <a:gd name="connsiteY13" fmla="*/ 1018848 h 3749655"/>
              <a:gd name="connsiteX14" fmla="*/ 4360157 w 4366182"/>
              <a:gd name="connsiteY14" fmla="*/ 1020615 h 3749655"/>
              <a:gd name="connsiteX15" fmla="*/ 4360157 w 4366182"/>
              <a:gd name="connsiteY15" fmla="*/ 3748138 h 3749655"/>
              <a:gd name="connsiteX16" fmla="*/ 3873325 w 4366182"/>
              <a:gd name="connsiteY16" fmla="*/ 3729084 h 3749655"/>
              <a:gd name="connsiteX17" fmla="*/ 3094390 w 4366182"/>
              <a:gd name="connsiteY17" fmla="*/ 3742344 h 3749655"/>
              <a:gd name="connsiteX18" fmla="*/ 2967391 w 4366182"/>
              <a:gd name="connsiteY18" fmla="*/ 3559997 h 3749655"/>
              <a:gd name="connsiteX19" fmla="*/ 2692224 w 4366182"/>
              <a:gd name="connsiteY19" fmla="*/ 3483741 h 3749655"/>
              <a:gd name="connsiteX20" fmla="*/ 2463623 w 4366182"/>
              <a:gd name="connsiteY20" fmla="*/ 3410800 h 3749655"/>
              <a:gd name="connsiteX21" fmla="*/ 2222323 w 4366182"/>
              <a:gd name="connsiteY21" fmla="*/ 3324600 h 3749655"/>
              <a:gd name="connsiteX22" fmla="*/ 1981023 w 4366182"/>
              <a:gd name="connsiteY22" fmla="*/ 3221820 h 3749655"/>
              <a:gd name="connsiteX23" fmla="*/ 1718557 w 4366182"/>
              <a:gd name="connsiteY23" fmla="*/ 3089203 h 3749655"/>
              <a:gd name="connsiteX24" fmla="*/ 1481491 w 4366182"/>
              <a:gd name="connsiteY24" fmla="*/ 2959900 h 3749655"/>
              <a:gd name="connsiteX25" fmla="*/ 1235958 w 4366182"/>
              <a:gd name="connsiteY25" fmla="*/ 2807391 h 3749655"/>
              <a:gd name="connsiteX26" fmla="*/ 969257 w 4366182"/>
              <a:gd name="connsiteY26" fmla="*/ 2634988 h 3749655"/>
              <a:gd name="connsiteX27" fmla="*/ 804957 w 4366182"/>
              <a:gd name="connsiteY27" fmla="*/ 2524743 h 3749655"/>
              <a:gd name="connsiteX28" fmla="*/ 669490 w 4366182"/>
              <a:gd name="connsiteY28" fmla="*/ 2420660 h 3749655"/>
              <a:gd name="connsiteX29" fmla="*/ 474757 w 4366182"/>
              <a:gd name="connsiteY29" fmla="*/ 2273630 h 3749655"/>
              <a:gd name="connsiteX30" fmla="*/ 335057 w 4366182"/>
              <a:gd name="connsiteY30" fmla="*/ 2151653 h 3749655"/>
              <a:gd name="connsiteX31" fmla="*/ 148790 w 4366182"/>
              <a:gd name="connsiteY31" fmla="*/ 1999545 h 3749655"/>
              <a:gd name="connsiteX32" fmla="*/ 0 w 4366182"/>
              <a:gd name="connsiteY32" fmla="*/ 1876130 h 3749655"/>
              <a:gd name="connsiteX33" fmla="*/ 233633 w 4366182"/>
              <a:gd name="connsiteY33" fmla="*/ 1658188 h 3749655"/>
              <a:gd name="connsiteX34" fmla="*/ 450333 w 4366182"/>
              <a:gd name="connsiteY34" fmla="*/ 1473589 h 3749655"/>
              <a:gd name="connsiteX35" fmla="*/ 567420 w 4366182"/>
              <a:gd name="connsiteY35" fmla="*/ 1385359 h 3749655"/>
              <a:gd name="connsiteX36" fmla="*/ 684506 w 4366182"/>
              <a:gd name="connsiteY36" fmla="*/ 1297925 h 3749655"/>
              <a:gd name="connsiteX37" fmla="*/ 898091 w 4366182"/>
              <a:gd name="connsiteY37" fmla="*/ 1150957 h 3749655"/>
              <a:gd name="connsiteX38" fmla="*/ 1088590 w 4366182"/>
              <a:gd name="connsiteY38" fmla="*/ 1026780 h 3749655"/>
              <a:gd name="connsiteX39" fmla="*/ 1169023 w 4366182"/>
              <a:gd name="connsiteY39" fmla="*/ 969019 h 3749655"/>
              <a:gd name="connsiteX40" fmla="*/ 1279091 w 4366182"/>
              <a:gd name="connsiteY40" fmla="*/ 903112 h 3749655"/>
              <a:gd name="connsiteX41" fmla="*/ 1270624 w 4366182"/>
              <a:gd name="connsiteY41" fmla="*/ 903542 h 3749655"/>
              <a:gd name="connsiteX42" fmla="*/ 1401857 w 4366182"/>
              <a:gd name="connsiteY42" fmla="*/ 837077 h 3749655"/>
              <a:gd name="connsiteX43" fmla="*/ 1486524 w 4366182"/>
              <a:gd name="connsiteY43" fmla="*/ 787879 h 3749655"/>
              <a:gd name="connsiteX44" fmla="*/ 1592357 w 4366182"/>
              <a:gd name="connsiteY44" fmla="*/ 729903 h 3749655"/>
              <a:gd name="connsiteX45" fmla="*/ 1702424 w 4366182"/>
              <a:gd name="connsiteY45" fmla="*/ 665901 h 3749655"/>
              <a:gd name="connsiteX46" fmla="*/ 1833657 w 4366182"/>
              <a:gd name="connsiteY46" fmla="*/ 595758 h 3749655"/>
              <a:gd name="connsiteX47" fmla="*/ 2028390 w 4366182"/>
              <a:gd name="connsiteY47" fmla="*/ 500969 h 3749655"/>
              <a:gd name="connsiteX48" fmla="*/ 2200104 w 4366182"/>
              <a:gd name="connsiteY48" fmla="*/ 428696 h 3749655"/>
              <a:gd name="connsiteX49" fmla="*/ 2379152 w 4366182"/>
              <a:gd name="connsiteY49" fmla="*/ 349380 h 3749655"/>
              <a:gd name="connsiteX50" fmla="*/ 2546356 w 4366182"/>
              <a:gd name="connsiteY50" fmla="*/ 295349 h 3749655"/>
              <a:gd name="connsiteX51" fmla="*/ 2791042 w 4366182"/>
              <a:gd name="connsiteY51" fmla="*/ 224971 h 3749655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179057 w 4366182"/>
              <a:gd name="connsiteY17" fmla="*/ 3609727 h 3748140"/>
              <a:gd name="connsiteX18" fmla="*/ 2967391 w 4366182"/>
              <a:gd name="connsiteY18" fmla="*/ 3559997 h 3748140"/>
              <a:gd name="connsiteX19" fmla="*/ 2692224 w 4366182"/>
              <a:gd name="connsiteY19" fmla="*/ 3483741 h 3748140"/>
              <a:gd name="connsiteX20" fmla="*/ 2463623 w 4366182"/>
              <a:gd name="connsiteY20" fmla="*/ 3410800 h 3748140"/>
              <a:gd name="connsiteX21" fmla="*/ 2222323 w 4366182"/>
              <a:gd name="connsiteY21" fmla="*/ 3324600 h 3748140"/>
              <a:gd name="connsiteX22" fmla="*/ 1981023 w 4366182"/>
              <a:gd name="connsiteY22" fmla="*/ 3221820 h 3748140"/>
              <a:gd name="connsiteX23" fmla="*/ 1718557 w 4366182"/>
              <a:gd name="connsiteY23" fmla="*/ 3089203 h 3748140"/>
              <a:gd name="connsiteX24" fmla="*/ 1481491 w 4366182"/>
              <a:gd name="connsiteY24" fmla="*/ 2959900 h 3748140"/>
              <a:gd name="connsiteX25" fmla="*/ 1235958 w 4366182"/>
              <a:gd name="connsiteY25" fmla="*/ 2807391 h 3748140"/>
              <a:gd name="connsiteX26" fmla="*/ 969257 w 4366182"/>
              <a:gd name="connsiteY26" fmla="*/ 2634988 h 3748140"/>
              <a:gd name="connsiteX27" fmla="*/ 804957 w 4366182"/>
              <a:gd name="connsiteY27" fmla="*/ 2524743 h 3748140"/>
              <a:gd name="connsiteX28" fmla="*/ 669490 w 4366182"/>
              <a:gd name="connsiteY28" fmla="*/ 2420660 h 3748140"/>
              <a:gd name="connsiteX29" fmla="*/ 474757 w 4366182"/>
              <a:gd name="connsiteY29" fmla="*/ 2273630 h 3748140"/>
              <a:gd name="connsiteX30" fmla="*/ 335057 w 4366182"/>
              <a:gd name="connsiteY30" fmla="*/ 2151653 h 3748140"/>
              <a:gd name="connsiteX31" fmla="*/ 148790 w 4366182"/>
              <a:gd name="connsiteY31" fmla="*/ 1999545 h 3748140"/>
              <a:gd name="connsiteX32" fmla="*/ 0 w 4366182"/>
              <a:gd name="connsiteY32" fmla="*/ 1876130 h 3748140"/>
              <a:gd name="connsiteX33" fmla="*/ 233633 w 4366182"/>
              <a:gd name="connsiteY33" fmla="*/ 1658188 h 3748140"/>
              <a:gd name="connsiteX34" fmla="*/ 450333 w 4366182"/>
              <a:gd name="connsiteY34" fmla="*/ 1473589 h 3748140"/>
              <a:gd name="connsiteX35" fmla="*/ 567420 w 4366182"/>
              <a:gd name="connsiteY35" fmla="*/ 1385359 h 3748140"/>
              <a:gd name="connsiteX36" fmla="*/ 684506 w 4366182"/>
              <a:gd name="connsiteY36" fmla="*/ 1297925 h 3748140"/>
              <a:gd name="connsiteX37" fmla="*/ 898091 w 4366182"/>
              <a:gd name="connsiteY37" fmla="*/ 1150957 h 3748140"/>
              <a:gd name="connsiteX38" fmla="*/ 1088590 w 4366182"/>
              <a:gd name="connsiteY38" fmla="*/ 1026780 h 3748140"/>
              <a:gd name="connsiteX39" fmla="*/ 1169023 w 4366182"/>
              <a:gd name="connsiteY39" fmla="*/ 969019 h 3748140"/>
              <a:gd name="connsiteX40" fmla="*/ 1279091 w 4366182"/>
              <a:gd name="connsiteY40" fmla="*/ 903112 h 3748140"/>
              <a:gd name="connsiteX41" fmla="*/ 1270624 w 4366182"/>
              <a:gd name="connsiteY41" fmla="*/ 903542 h 3748140"/>
              <a:gd name="connsiteX42" fmla="*/ 1401857 w 4366182"/>
              <a:gd name="connsiteY42" fmla="*/ 837077 h 3748140"/>
              <a:gd name="connsiteX43" fmla="*/ 1486524 w 4366182"/>
              <a:gd name="connsiteY43" fmla="*/ 787879 h 3748140"/>
              <a:gd name="connsiteX44" fmla="*/ 1592357 w 4366182"/>
              <a:gd name="connsiteY44" fmla="*/ 729903 h 3748140"/>
              <a:gd name="connsiteX45" fmla="*/ 1702424 w 4366182"/>
              <a:gd name="connsiteY45" fmla="*/ 665901 h 3748140"/>
              <a:gd name="connsiteX46" fmla="*/ 1833657 w 4366182"/>
              <a:gd name="connsiteY46" fmla="*/ 595758 h 3748140"/>
              <a:gd name="connsiteX47" fmla="*/ 2028390 w 4366182"/>
              <a:gd name="connsiteY47" fmla="*/ 500969 h 3748140"/>
              <a:gd name="connsiteX48" fmla="*/ 2200104 w 4366182"/>
              <a:gd name="connsiteY48" fmla="*/ 428696 h 3748140"/>
              <a:gd name="connsiteX49" fmla="*/ 2379152 w 4366182"/>
              <a:gd name="connsiteY49" fmla="*/ 349380 h 3748140"/>
              <a:gd name="connsiteX50" fmla="*/ 2546356 w 4366182"/>
              <a:gd name="connsiteY50" fmla="*/ 295349 h 3748140"/>
              <a:gd name="connsiteX51" fmla="*/ 2791042 w 4366182"/>
              <a:gd name="connsiteY51" fmla="*/ 224971 h 3748140"/>
              <a:gd name="connsiteX0" fmla="*/ 2791042 w 4366182"/>
              <a:gd name="connsiteY0" fmla="*/ 224971 h 3757686"/>
              <a:gd name="connsiteX1" fmla="*/ 2955103 w 4366182"/>
              <a:gd name="connsiteY1" fmla="*/ 191099 h 3757686"/>
              <a:gd name="connsiteX2" fmla="*/ 3162124 w 4366182"/>
              <a:gd name="connsiteY2" fmla="*/ 145098 h 3757686"/>
              <a:gd name="connsiteX3" fmla="*/ 3437291 w 4366182"/>
              <a:gd name="connsiteY3" fmla="*/ 88735 h 3757686"/>
              <a:gd name="connsiteX4" fmla="*/ 3744757 w 4366182"/>
              <a:gd name="connsiteY4" fmla="*/ 48626 h 3757686"/>
              <a:gd name="connsiteX5" fmla="*/ 4364456 w 4366182"/>
              <a:gd name="connsiteY5" fmla="*/ 47 h 3757686"/>
              <a:gd name="connsiteX6" fmla="*/ 4360157 w 4366182"/>
              <a:gd name="connsiteY6" fmla="*/ 833488 h 3757686"/>
              <a:gd name="connsiteX7" fmla="*/ 4360157 w 4366182"/>
              <a:gd name="connsiteY7" fmla="*/ 859614 h 3757686"/>
              <a:gd name="connsiteX8" fmla="*/ 4360157 w 4366182"/>
              <a:gd name="connsiteY8" fmla="*/ 907539 h 3757686"/>
              <a:gd name="connsiteX9" fmla="*/ 4360157 w 4366182"/>
              <a:gd name="connsiteY9" fmla="*/ 944863 h 3757686"/>
              <a:gd name="connsiteX10" fmla="*/ 4360157 w 4366182"/>
              <a:gd name="connsiteY10" fmla="*/ 972911 h 3757686"/>
              <a:gd name="connsiteX11" fmla="*/ 4360157 w 4366182"/>
              <a:gd name="connsiteY11" fmla="*/ 993008 h 3757686"/>
              <a:gd name="connsiteX12" fmla="*/ 4360157 w 4366182"/>
              <a:gd name="connsiteY12" fmla="*/ 1006480 h 3757686"/>
              <a:gd name="connsiteX13" fmla="*/ 4360157 w 4366182"/>
              <a:gd name="connsiteY13" fmla="*/ 1018848 h 3757686"/>
              <a:gd name="connsiteX14" fmla="*/ 4360157 w 4366182"/>
              <a:gd name="connsiteY14" fmla="*/ 1020615 h 3757686"/>
              <a:gd name="connsiteX15" fmla="*/ 4360157 w 4366182"/>
              <a:gd name="connsiteY15" fmla="*/ 3748138 h 3757686"/>
              <a:gd name="connsiteX16" fmla="*/ 3873325 w 4366182"/>
              <a:gd name="connsiteY16" fmla="*/ 3729084 h 3757686"/>
              <a:gd name="connsiteX17" fmla="*/ 3390724 w 4366182"/>
              <a:gd name="connsiteY17" fmla="*/ 3752290 h 3757686"/>
              <a:gd name="connsiteX18" fmla="*/ 3179057 w 4366182"/>
              <a:gd name="connsiteY18" fmla="*/ 3609727 h 3757686"/>
              <a:gd name="connsiteX19" fmla="*/ 2967391 w 4366182"/>
              <a:gd name="connsiteY19" fmla="*/ 3559997 h 3757686"/>
              <a:gd name="connsiteX20" fmla="*/ 2692224 w 4366182"/>
              <a:gd name="connsiteY20" fmla="*/ 3483741 h 3757686"/>
              <a:gd name="connsiteX21" fmla="*/ 2463623 w 4366182"/>
              <a:gd name="connsiteY21" fmla="*/ 3410800 h 3757686"/>
              <a:gd name="connsiteX22" fmla="*/ 2222323 w 4366182"/>
              <a:gd name="connsiteY22" fmla="*/ 3324600 h 3757686"/>
              <a:gd name="connsiteX23" fmla="*/ 1981023 w 4366182"/>
              <a:gd name="connsiteY23" fmla="*/ 3221820 h 3757686"/>
              <a:gd name="connsiteX24" fmla="*/ 1718557 w 4366182"/>
              <a:gd name="connsiteY24" fmla="*/ 3089203 h 3757686"/>
              <a:gd name="connsiteX25" fmla="*/ 1481491 w 4366182"/>
              <a:gd name="connsiteY25" fmla="*/ 2959900 h 3757686"/>
              <a:gd name="connsiteX26" fmla="*/ 1235958 w 4366182"/>
              <a:gd name="connsiteY26" fmla="*/ 2807391 h 3757686"/>
              <a:gd name="connsiteX27" fmla="*/ 969257 w 4366182"/>
              <a:gd name="connsiteY27" fmla="*/ 2634988 h 3757686"/>
              <a:gd name="connsiteX28" fmla="*/ 804957 w 4366182"/>
              <a:gd name="connsiteY28" fmla="*/ 2524743 h 3757686"/>
              <a:gd name="connsiteX29" fmla="*/ 669490 w 4366182"/>
              <a:gd name="connsiteY29" fmla="*/ 2420660 h 3757686"/>
              <a:gd name="connsiteX30" fmla="*/ 474757 w 4366182"/>
              <a:gd name="connsiteY30" fmla="*/ 2273630 h 3757686"/>
              <a:gd name="connsiteX31" fmla="*/ 335057 w 4366182"/>
              <a:gd name="connsiteY31" fmla="*/ 2151653 h 3757686"/>
              <a:gd name="connsiteX32" fmla="*/ 148790 w 4366182"/>
              <a:gd name="connsiteY32" fmla="*/ 1999545 h 3757686"/>
              <a:gd name="connsiteX33" fmla="*/ 0 w 4366182"/>
              <a:gd name="connsiteY33" fmla="*/ 1876130 h 3757686"/>
              <a:gd name="connsiteX34" fmla="*/ 233633 w 4366182"/>
              <a:gd name="connsiteY34" fmla="*/ 1658188 h 3757686"/>
              <a:gd name="connsiteX35" fmla="*/ 450333 w 4366182"/>
              <a:gd name="connsiteY35" fmla="*/ 1473589 h 3757686"/>
              <a:gd name="connsiteX36" fmla="*/ 567420 w 4366182"/>
              <a:gd name="connsiteY36" fmla="*/ 1385359 h 3757686"/>
              <a:gd name="connsiteX37" fmla="*/ 684506 w 4366182"/>
              <a:gd name="connsiteY37" fmla="*/ 1297925 h 3757686"/>
              <a:gd name="connsiteX38" fmla="*/ 898091 w 4366182"/>
              <a:gd name="connsiteY38" fmla="*/ 1150957 h 3757686"/>
              <a:gd name="connsiteX39" fmla="*/ 1088590 w 4366182"/>
              <a:gd name="connsiteY39" fmla="*/ 1026780 h 3757686"/>
              <a:gd name="connsiteX40" fmla="*/ 1169023 w 4366182"/>
              <a:gd name="connsiteY40" fmla="*/ 969019 h 3757686"/>
              <a:gd name="connsiteX41" fmla="*/ 1279091 w 4366182"/>
              <a:gd name="connsiteY41" fmla="*/ 903112 h 3757686"/>
              <a:gd name="connsiteX42" fmla="*/ 1270624 w 4366182"/>
              <a:gd name="connsiteY42" fmla="*/ 903542 h 3757686"/>
              <a:gd name="connsiteX43" fmla="*/ 1401857 w 4366182"/>
              <a:gd name="connsiteY43" fmla="*/ 837077 h 3757686"/>
              <a:gd name="connsiteX44" fmla="*/ 1486524 w 4366182"/>
              <a:gd name="connsiteY44" fmla="*/ 787879 h 3757686"/>
              <a:gd name="connsiteX45" fmla="*/ 1592357 w 4366182"/>
              <a:gd name="connsiteY45" fmla="*/ 729903 h 3757686"/>
              <a:gd name="connsiteX46" fmla="*/ 1702424 w 4366182"/>
              <a:gd name="connsiteY46" fmla="*/ 665901 h 3757686"/>
              <a:gd name="connsiteX47" fmla="*/ 1833657 w 4366182"/>
              <a:gd name="connsiteY47" fmla="*/ 595758 h 3757686"/>
              <a:gd name="connsiteX48" fmla="*/ 2028390 w 4366182"/>
              <a:gd name="connsiteY48" fmla="*/ 500969 h 3757686"/>
              <a:gd name="connsiteX49" fmla="*/ 2200104 w 4366182"/>
              <a:gd name="connsiteY49" fmla="*/ 428696 h 3757686"/>
              <a:gd name="connsiteX50" fmla="*/ 2379152 w 4366182"/>
              <a:gd name="connsiteY50" fmla="*/ 349380 h 3757686"/>
              <a:gd name="connsiteX51" fmla="*/ 2546356 w 4366182"/>
              <a:gd name="connsiteY51" fmla="*/ 295349 h 3757686"/>
              <a:gd name="connsiteX52" fmla="*/ 2791042 w 4366182"/>
              <a:gd name="connsiteY52" fmla="*/ 224971 h 3757686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399191 w 4366182"/>
              <a:gd name="connsiteY17" fmla="*/ 3656142 h 3748140"/>
              <a:gd name="connsiteX18" fmla="*/ 3179057 w 4366182"/>
              <a:gd name="connsiteY18" fmla="*/ 3609727 h 3748140"/>
              <a:gd name="connsiteX19" fmla="*/ 2967391 w 4366182"/>
              <a:gd name="connsiteY19" fmla="*/ 3559997 h 3748140"/>
              <a:gd name="connsiteX20" fmla="*/ 2692224 w 4366182"/>
              <a:gd name="connsiteY20" fmla="*/ 3483741 h 3748140"/>
              <a:gd name="connsiteX21" fmla="*/ 2463623 w 4366182"/>
              <a:gd name="connsiteY21" fmla="*/ 3410800 h 3748140"/>
              <a:gd name="connsiteX22" fmla="*/ 2222323 w 4366182"/>
              <a:gd name="connsiteY22" fmla="*/ 3324600 h 3748140"/>
              <a:gd name="connsiteX23" fmla="*/ 1981023 w 4366182"/>
              <a:gd name="connsiteY23" fmla="*/ 3221820 h 3748140"/>
              <a:gd name="connsiteX24" fmla="*/ 1718557 w 4366182"/>
              <a:gd name="connsiteY24" fmla="*/ 3089203 h 3748140"/>
              <a:gd name="connsiteX25" fmla="*/ 1481491 w 4366182"/>
              <a:gd name="connsiteY25" fmla="*/ 2959900 h 3748140"/>
              <a:gd name="connsiteX26" fmla="*/ 1235958 w 4366182"/>
              <a:gd name="connsiteY26" fmla="*/ 2807391 h 3748140"/>
              <a:gd name="connsiteX27" fmla="*/ 969257 w 4366182"/>
              <a:gd name="connsiteY27" fmla="*/ 2634988 h 3748140"/>
              <a:gd name="connsiteX28" fmla="*/ 804957 w 4366182"/>
              <a:gd name="connsiteY28" fmla="*/ 2524743 h 3748140"/>
              <a:gd name="connsiteX29" fmla="*/ 669490 w 4366182"/>
              <a:gd name="connsiteY29" fmla="*/ 2420660 h 3748140"/>
              <a:gd name="connsiteX30" fmla="*/ 474757 w 4366182"/>
              <a:gd name="connsiteY30" fmla="*/ 2273630 h 3748140"/>
              <a:gd name="connsiteX31" fmla="*/ 335057 w 4366182"/>
              <a:gd name="connsiteY31" fmla="*/ 2151653 h 3748140"/>
              <a:gd name="connsiteX32" fmla="*/ 148790 w 4366182"/>
              <a:gd name="connsiteY32" fmla="*/ 1999545 h 3748140"/>
              <a:gd name="connsiteX33" fmla="*/ 0 w 4366182"/>
              <a:gd name="connsiteY33" fmla="*/ 1876130 h 3748140"/>
              <a:gd name="connsiteX34" fmla="*/ 233633 w 4366182"/>
              <a:gd name="connsiteY34" fmla="*/ 1658188 h 3748140"/>
              <a:gd name="connsiteX35" fmla="*/ 450333 w 4366182"/>
              <a:gd name="connsiteY35" fmla="*/ 1473589 h 3748140"/>
              <a:gd name="connsiteX36" fmla="*/ 567420 w 4366182"/>
              <a:gd name="connsiteY36" fmla="*/ 1385359 h 3748140"/>
              <a:gd name="connsiteX37" fmla="*/ 684506 w 4366182"/>
              <a:gd name="connsiteY37" fmla="*/ 1297925 h 3748140"/>
              <a:gd name="connsiteX38" fmla="*/ 898091 w 4366182"/>
              <a:gd name="connsiteY38" fmla="*/ 1150957 h 3748140"/>
              <a:gd name="connsiteX39" fmla="*/ 1088590 w 4366182"/>
              <a:gd name="connsiteY39" fmla="*/ 1026780 h 3748140"/>
              <a:gd name="connsiteX40" fmla="*/ 1169023 w 4366182"/>
              <a:gd name="connsiteY40" fmla="*/ 969019 h 3748140"/>
              <a:gd name="connsiteX41" fmla="*/ 1279091 w 4366182"/>
              <a:gd name="connsiteY41" fmla="*/ 903112 h 3748140"/>
              <a:gd name="connsiteX42" fmla="*/ 1270624 w 4366182"/>
              <a:gd name="connsiteY42" fmla="*/ 903542 h 3748140"/>
              <a:gd name="connsiteX43" fmla="*/ 1401857 w 4366182"/>
              <a:gd name="connsiteY43" fmla="*/ 837077 h 3748140"/>
              <a:gd name="connsiteX44" fmla="*/ 1486524 w 4366182"/>
              <a:gd name="connsiteY44" fmla="*/ 787879 h 3748140"/>
              <a:gd name="connsiteX45" fmla="*/ 1592357 w 4366182"/>
              <a:gd name="connsiteY45" fmla="*/ 729903 h 3748140"/>
              <a:gd name="connsiteX46" fmla="*/ 1702424 w 4366182"/>
              <a:gd name="connsiteY46" fmla="*/ 665901 h 3748140"/>
              <a:gd name="connsiteX47" fmla="*/ 1833657 w 4366182"/>
              <a:gd name="connsiteY47" fmla="*/ 595758 h 3748140"/>
              <a:gd name="connsiteX48" fmla="*/ 2028390 w 4366182"/>
              <a:gd name="connsiteY48" fmla="*/ 500969 h 3748140"/>
              <a:gd name="connsiteX49" fmla="*/ 2200104 w 4366182"/>
              <a:gd name="connsiteY49" fmla="*/ 428696 h 3748140"/>
              <a:gd name="connsiteX50" fmla="*/ 2379152 w 4366182"/>
              <a:gd name="connsiteY50" fmla="*/ 349380 h 3748140"/>
              <a:gd name="connsiteX51" fmla="*/ 2546356 w 4366182"/>
              <a:gd name="connsiteY51" fmla="*/ 295349 h 3748140"/>
              <a:gd name="connsiteX52" fmla="*/ 2791042 w 4366182"/>
              <a:gd name="connsiteY52" fmla="*/ 224971 h 3748140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822812"/>
              <a:gd name="connsiteX1" fmla="*/ 2955103 w 4366182"/>
              <a:gd name="connsiteY1" fmla="*/ 191099 h 3822812"/>
              <a:gd name="connsiteX2" fmla="*/ 3162124 w 4366182"/>
              <a:gd name="connsiteY2" fmla="*/ 145098 h 3822812"/>
              <a:gd name="connsiteX3" fmla="*/ 3437291 w 4366182"/>
              <a:gd name="connsiteY3" fmla="*/ 88735 h 3822812"/>
              <a:gd name="connsiteX4" fmla="*/ 3744757 w 4366182"/>
              <a:gd name="connsiteY4" fmla="*/ 48626 h 3822812"/>
              <a:gd name="connsiteX5" fmla="*/ 4364456 w 4366182"/>
              <a:gd name="connsiteY5" fmla="*/ 47 h 3822812"/>
              <a:gd name="connsiteX6" fmla="*/ 4360157 w 4366182"/>
              <a:gd name="connsiteY6" fmla="*/ 833488 h 3822812"/>
              <a:gd name="connsiteX7" fmla="*/ 4360157 w 4366182"/>
              <a:gd name="connsiteY7" fmla="*/ 859614 h 3822812"/>
              <a:gd name="connsiteX8" fmla="*/ 4360157 w 4366182"/>
              <a:gd name="connsiteY8" fmla="*/ 907539 h 3822812"/>
              <a:gd name="connsiteX9" fmla="*/ 4360157 w 4366182"/>
              <a:gd name="connsiteY9" fmla="*/ 944863 h 3822812"/>
              <a:gd name="connsiteX10" fmla="*/ 4360157 w 4366182"/>
              <a:gd name="connsiteY10" fmla="*/ 972911 h 3822812"/>
              <a:gd name="connsiteX11" fmla="*/ 4360157 w 4366182"/>
              <a:gd name="connsiteY11" fmla="*/ 993008 h 3822812"/>
              <a:gd name="connsiteX12" fmla="*/ 4360157 w 4366182"/>
              <a:gd name="connsiteY12" fmla="*/ 1006480 h 3822812"/>
              <a:gd name="connsiteX13" fmla="*/ 4360157 w 4366182"/>
              <a:gd name="connsiteY13" fmla="*/ 1018848 h 3822812"/>
              <a:gd name="connsiteX14" fmla="*/ 4360157 w 4366182"/>
              <a:gd name="connsiteY14" fmla="*/ 1020615 h 3822812"/>
              <a:gd name="connsiteX15" fmla="*/ 4360157 w 4366182"/>
              <a:gd name="connsiteY15" fmla="*/ 3748138 h 3822812"/>
              <a:gd name="connsiteX16" fmla="*/ 3873325 w 4366182"/>
              <a:gd name="connsiteY16" fmla="*/ 3729084 h 3822812"/>
              <a:gd name="connsiteX17" fmla="*/ 3589690 w 4366182"/>
              <a:gd name="connsiteY17" fmla="*/ 3821914 h 3822812"/>
              <a:gd name="connsiteX18" fmla="*/ 3399191 w 4366182"/>
              <a:gd name="connsiteY18" fmla="*/ 3656142 h 3822812"/>
              <a:gd name="connsiteX19" fmla="*/ 3179057 w 4366182"/>
              <a:gd name="connsiteY19" fmla="*/ 3609727 h 3822812"/>
              <a:gd name="connsiteX20" fmla="*/ 2967391 w 4366182"/>
              <a:gd name="connsiteY20" fmla="*/ 3559997 h 3822812"/>
              <a:gd name="connsiteX21" fmla="*/ 2692224 w 4366182"/>
              <a:gd name="connsiteY21" fmla="*/ 3483741 h 3822812"/>
              <a:gd name="connsiteX22" fmla="*/ 2463623 w 4366182"/>
              <a:gd name="connsiteY22" fmla="*/ 3410800 h 3822812"/>
              <a:gd name="connsiteX23" fmla="*/ 2222323 w 4366182"/>
              <a:gd name="connsiteY23" fmla="*/ 3324600 h 3822812"/>
              <a:gd name="connsiteX24" fmla="*/ 1981023 w 4366182"/>
              <a:gd name="connsiteY24" fmla="*/ 3221820 h 3822812"/>
              <a:gd name="connsiteX25" fmla="*/ 1718557 w 4366182"/>
              <a:gd name="connsiteY25" fmla="*/ 3089203 h 3822812"/>
              <a:gd name="connsiteX26" fmla="*/ 1481491 w 4366182"/>
              <a:gd name="connsiteY26" fmla="*/ 2959900 h 3822812"/>
              <a:gd name="connsiteX27" fmla="*/ 1235958 w 4366182"/>
              <a:gd name="connsiteY27" fmla="*/ 2807391 h 3822812"/>
              <a:gd name="connsiteX28" fmla="*/ 969257 w 4366182"/>
              <a:gd name="connsiteY28" fmla="*/ 2634988 h 3822812"/>
              <a:gd name="connsiteX29" fmla="*/ 804957 w 4366182"/>
              <a:gd name="connsiteY29" fmla="*/ 2524743 h 3822812"/>
              <a:gd name="connsiteX30" fmla="*/ 669490 w 4366182"/>
              <a:gd name="connsiteY30" fmla="*/ 2420660 h 3822812"/>
              <a:gd name="connsiteX31" fmla="*/ 474757 w 4366182"/>
              <a:gd name="connsiteY31" fmla="*/ 2273630 h 3822812"/>
              <a:gd name="connsiteX32" fmla="*/ 335057 w 4366182"/>
              <a:gd name="connsiteY32" fmla="*/ 2151653 h 3822812"/>
              <a:gd name="connsiteX33" fmla="*/ 148790 w 4366182"/>
              <a:gd name="connsiteY33" fmla="*/ 1999545 h 3822812"/>
              <a:gd name="connsiteX34" fmla="*/ 0 w 4366182"/>
              <a:gd name="connsiteY34" fmla="*/ 1876130 h 3822812"/>
              <a:gd name="connsiteX35" fmla="*/ 233633 w 4366182"/>
              <a:gd name="connsiteY35" fmla="*/ 1658188 h 3822812"/>
              <a:gd name="connsiteX36" fmla="*/ 450333 w 4366182"/>
              <a:gd name="connsiteY36" fmla="*/ 1473589 h 3822812"/>
              <a:gd name="connsiteX37" fmla="*/ 567420 w 4366182"/>
              <a:gd name="connsiteY37" fmla="*/ 1385359 h 3822812"/>
              <a:gd name="connsiteX38" fmla="*/ 684506 w 4366182"/>
              <a:gd name="connsiteY38" fmla="*/ 1297925 h 3822812"/>
              <a:gd name="connsiteX39" fmla="*/ 898091 w 4366182"/>
              <a:gd name="connsiteY39" fmla="*/ 1150957 h 3822812"/>
              <a:gd name="connsiteX40" fmla="*/ 1088590 w 4366182"/>
              <a:gd name="connsiteY40" fmla="*/ 1026780 h 3822812"/>
              <a:gd name="connsiteX41" fmla="*/ 1169023 w 4366182"/>
              <a:gd name="connsiteY41" fmla="*/ 969019 h 3822812"/>
              <a:gd name="connsiteX42" fmla="*/ 1279091 w 4366182"/>
              <a:gd name="connsiteY42" fmla="*/ 903112 h 3822812"/>
              <a:gd name="connsiteX43" fmla="*/ 1270624 w 4366182"/>
              <a:gd name="connsiteY43" fmla="*/ 903542 h 3822812"/>
              <a:gd name="connsiteX44" fmla="*/ 1401857 w 4366182"/>
              <a:gd name="connsiteY44" fmla="*/ 837077 h 3822812"/>
              <a:gd name="connsiteX45" fmla="*/ 1486524 w 4366182"/>
              <a:gd name="connsiteY45" fmla="*/ 787879 h 3822812"/>
              <a:gd name="connsiteX46" fmla="*/ 1592357 w 4366182"/>
              <a:gd name="connsiteY46" fmla="*/ 729903 h 3822812"/>
              <a:gd name="connsiteX47" fmla="*/ 1702424 w 4366182"/>
              <a:gd name="connsiteY47" fmla="*/ 665901 h 3822812"/>
              <a:gd name="connsiteX48" fmla="*/ 1833657 w 4366182"/>
              <a:gd name="connsiteY48" fmla="*/ 595758 h 3822812"/>
              <a:gd name="connsiteX49" fmla="*/ 2028390 w 4366182"/>
              <a:gd name="connsiteY49" fmla="*/ 500969 h 3822812"/>
              <a:gd name="connsiteX50" fmla="*/ 2200104 w 4366182"/>
              <a:gd name="connsiteY50" fmla="*/ 428696 h 3822812"/>
              <a:gd name="connsiteX51" fmla="*/ 2379152 w 4366182"/>
              <a:gd name="connsiteY51" fmla="*/ 349380 h 3822812"/>
              <a:gd name="connsiteX52" fmla="*/ 2546356 w 4366182"/>
              <a:gd name="connsiteY52" fmla="*/ 295349 h 3822812"/>
              <a:gd name="connsiteX53" fmla="*/ 2791042 w 4366182"/>
              <a:gd name="connsiteY53" fmla="*/ 224971 h 3822812"/>
              <a:gd name="connsiteX0" fmla="*/ 2791042 w 4366182"/>
              <a:gd name="connsiteY0" fmla="*/ 224971 h 3748140"/>
              <a:gd name="connsiteX1" fmla="*/ 2955103 w 4366182"/>
              <a:gd name="connsiteY1" fmla="*/ 191099 h 3748140"/>
              <a:gd name="connsiteX2" fmla="*/ 3162124 w 4366182"/>
              <a:gd name="connsiteY2" fmla="*/ 145098 h 3748140"/>
              <a:gd name="connsiteX3" fmla="*/ 3437291 w 4366182"/>
              <a:gd name="connsiteY3" fmla="*/ 88735 h 3748140"/>
              <a:gd name="connsiteX4" fmla="*/ 3744757 w 4366182"/>
              <a:gd name="connsiteY4" fmla="*/ 48626 h 3748140"/>
              <a:gd name="connsiteX5" fmla="*/ 4364456 w 4366182"/>
              <a:gd name="connsiteY5" fmla="*/ 47 h 3748140"/>
              <a:gd name="connsiteX6" fmla="*/ 4360157 w 4366182"/>
              <a:gd name="connsiteY6" fmla="*/ 833488 h 3748140"/>
              <a:gd name="connsiteX7" fmla="*/ 4360157 w 4366182"/>
              <a:gd name="connsiteY7" fmla="*/ 859614 h 3748140"/>
              <a:gd name="connsiteX8" fmla="*/ 4360157 w 4366182"/>
              <a:gd name="connsiteY8" fmla="*/ 907539 h 3748140"/>
              <a:gd name="connsiteX9" fmla="*/ 4360157 w 4366182"/>
              <a:gd name="connsiteY9" fmla="*/ 944863 h 3748140"/>
              <a:gd name="connsiteX10" fmla="*/ 4360157 w 4366182"/>
              <a:gd name="connsiteY10" fmla="*/ 972911 h 3748140"/>
              <a:gd name="connsiteX11" fmla="*/ 4360157 w 4366182"/>
              <a:gd name="connsiteY11" fmla="*/ 993008 h 3748140"/>
              <a:gd name="connsiteX12" fmla="*/ 4360157 w 4366182"/>
              <a:gd name="connsiteY12" fmla="*/ 1006480 h 3748140"/>
              <a:gd name="connsiteX13" fmla="*/ 4360157 w 4366182"/>
              <a:gd name="connsiteY13" fmla="*/ 1018848 h 3748140"/>
              <a:gd name="connsiteX14" fmla="*/ 4360157 w 4366182"/>
              <a:gd name="connsiteY14" fmla="*/ 1020615 h 3748140"/>
              <a:gd name="connsiteX15" fmla="*/ 4360157 w 4366182"/>
              <a:gd name="connsiteY15" fmla="*/ 3748138 h 3748140"/>
              <a:gd name="connsiteX16" fmla="*/ 3873325 w 4366182"/>
              <a:gd name="connsiteY16" fmla="*/ 3729084 h 3748140"/>
              <a:gd name="connsiteX17" fmla="*/ 3593923 w 4366182"/>
              <a:gd name="connsiteY17" fmla="*/ 3685981 h 3748140"/>
              <a:gd name="connsiteX18" fmla="*/ 3399191 w 4366182"/>
              <a:gd name="connsiteY18" fmla="*/ 3656142 h 3748140"/>
              <a:gd name="connsiteX19" fmla="*/ 3179057 w 4366182"/>
              <a:gd name="connsiteY19" fmla="*/ 3609727 h 3748140"/>
              <a:gd name="connsiteX20" fmla="*/ 2967391 w 4366182"/>
              <a:gd name="connsiteY20" fmla="*/ 3559997 h 3748140"/>
              <a:gd name="connsiteX21" fmla="*/ 2692224 w 4366182"/>
              <a:gd name="connsiteY21" fmla="*/ 3483741 h 3748140"/>
              <a:gd name="connsiteX22" fmla="*/ 2463623 w 4366182"/>
              <a:gd name="connsiteY22" fmla="*/ 3410800 h 3748140"/>
              <a:gd name="connsiteX23" fmla="*/ 2222323 w 4366182"/>
              <a:gd name="connsiteY23" fmla="*/ 3324600 h 3748140"/>
              <a:gd name="connsiteX24" fmla="*/ 1981023 w 4366182"/>
              <a:gd name="connsiteY24" fmla="*/ 3221820 h 3748140"/>
              <a:gd name="connsiteX25" fmla="*/ 1718557 w 4366182"/>
              <a:gd name="connsiteY25" fmla="*/ 3089203 h 3748140"/>
              <a:gd name="connsiteX26" fmla="*/ 1481491 w 4366182"/>
              <a:gd name="connsiteY26" fmla="*/ 2959900 h 3748140"/>
              <a:gd name="connsiteX27" fmla="*/ 1235958 w 4366182"/>
              <a:gd name="connsiteY27" fmla="*/ 2807391 h 3748140"/>
              <a:gd name="connsiteX28" fmla="*/ 969257 w 4366182"/>
              <a:gd name="connsiteY28" fmla="*/ 2634988 h 3748140"/>
              <a:gd name="connsiteX29" fmla="*/ 804957 w 4366182"/>
              <a:gd name="connsiteY29" fmla="*/ 2524743 h 3748140"/>
              <a:gd name="connsiteX30" fmla="*/ 669490 w 4366182"/>
              <a:gd name="connsiteY30" fmla="*/ 2420660 h 3748140"/>
              <a:gd name="connsiteX31" fmla="*/ 474757 w 4366182"/>
              <a:gd name="connsiteY31" fmla="*/ 2273630 h 3748140"/>
              <a:gd name="connsiteX32" fmla="*/ 335057 w 4366182"/>
              <a:gd name="connsiteY32" fmla="*/ 2151653 h 3748140"/>
              <a:gd name="connsiteX33" fmla="*/ 148790 w 4366182"/>
              <a:gd name="connsiteY33" fmla="*/ 1999545 h 3748140"/>
              <a:gd name="connsiteX34" fmla="*/ 0 w 4366182"/>
              <a:gd name="connsiteY34" fmla="*/ 1876130 h 3748140"/>
              <a:gd name="connsiteX35" fmla="*/ 233633 w 4366182"/>
              <a:gd name="connsiteY35" fmla="*/ 1658188 h 3748140"/>
              <a:gd name="connsiteX36" fmla="*/ 450333 w 4366182"/>
              <a:gd name="connsiteY36" fmla="*/ 1473589 h 3748140"/>
              <a:gd name="connsiteX37" fmla="*/ 567420 w 4366182"/>
              <a:gd name="connsiteY37" fmla="*/ 1385359 h 3748140"/>
              <a:gd name="connsiteX38" fmla="*/ 684506 w 4366182"/>
              <a:gd name="connsiteY38" fmla="*/ 1297925 h 3748140"/>
              <a:gd name="connsiteX39" fmla="*/ 898091 w 4366182"/>
              <a:gd name="connsiteY39" fmla="*/ 1150957 h 3748140"/>
              <a:gd name="connsiteX40" fmla="*/ 1088590 w 4366182"/>
              <a:gd name="connsiteY40" fmla="*/ 1026780 h 3748140"/>
              <a:gd name="connsiteX41" fmla="*/ 1169023 w 4366182"/>
              <a:gd name="connsiteY41" fmla="*/ 969019 h 3748140"/>
              <a:gd name="connsiteX42" fmla="*/ 1279091 w 4366182"/>
              <a:gd name="connsiteY42" fmla="*/ 903112 h 3748140"/>
              <a:gd name="connsiteX43" fmla="*/ 1270624 w 4366182"/>
              <a:gd name="connsiteY43" fmla="*/ 903542 h 3748140"/>
              <a:gd name="connsiteX44" fmla="*/ 1401857 w 4366182"/>
              <a:gd name="connsiteY44" fmla="*/ 837077 h 3748140"/>
              <a:gd name="connsiteX45" fmla="*/ 1486524 w 4366182"/>
              <a:gd name="connsiteY45" fmla="*/ 787879 h 3748140"/>
              <a:gd name="connsiteX46" fmla="*/ 1592357 w 4366182"/>
              <a:gd name="connsiteY46" fmla="*/ 729903 h 3748140"/>
              <a:gd name="connsiteX47" fmla="*/ 1702424 w 4366182"/>
              <a:gd name="connsiteY47" fmla="*/ 665901 h 3748140"/>
              <a:gd name="connsiteX48" fmla="*/ 1833657 w 4366182"/>
              <a:gd name="connsiteY48" fmla="*/ 595758 h 3748140"/>
              <a:gd name="connsiteX49" fmla="*/ 2028390 w 4366182"/>
              <a:gd name="connsiteY49" fmla="*/ 500969 h 3748140"/>
              <a:gd name="connsiteX50" fmla="*/ 2200104 w 4366182"/>
              <a:gd name="connsiteY50" fmla="*/ 428696 h 3748140"/>
              <a:gd name="connsiteX51" fmla="*/ 2379152 w 4366182"/>
              <a:gd name="connsiteY51" fmla="*/ 349380 h 3748140"/>
              <a:gd name="connsiteX52" fmla="*/ 2546356 w 4366182"/>
              <a:gd name="connsiteY52" fmla="*/ 295349 h 3748140"/>
              <a:gd name="connsiteX53" fmla="*/ 2791042 w 4366182"/>
              <a:gd name="connsiteY53" fmla="*/ 224971 h 3748140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821916"/>
              <a:gd name="connsiteX1" fmla="*/ 2955103 w 4366182"/>
              <a:gd name="connsiteY1" fmla="*/ 191099 h 3821916"/>
              <a:gd name="connsiteX2" fmla="*/ 3162124 w 4366182"/>
              <a:gd name="connsiteY2" fmla="*/ 145098 h 3821916"/>
              <a:gd name="connsiteX3" fmla="*/ 3437291 w 4366182"/>
              <a:gd name="connsiteY3" fmla="*/ 88735 h 3821916"/>
              <a:gd name="connsiteX4" fmla="*/ 3744757 w 4366182"/>
              <a:gd name="connsiteY4" fmla="*/ 48626 h 3821916"/>
              <a:gd name="connsiteX5" fmla="*/ 4364456 w 4366182"/>
              <a:gd name="connsiteY5" fmla="*/ 47 h 3821916"/>
              <a:gd name="connsiteX6" fmla="*/ 4360157 w 4366182"/>
              <a:gd name="connsiteY6" fmla="*/ 833488 h 3821916"/>
              <a:gd name="connsiteX7" fmla="*/ 4360157 w 4366182"/>
              <a:gd name="connsiteY7" fmla="*/ 859614 h 3821916"/>
              <a:gd name="connsiteX8" fmla="*/ 4360157 w 4366182"/>
              <a:gd name="connsiteY8" fmla="*/ 907539 h 3821916"/>
              <a:gd name="connsiteX9" fmla="*/ 4360157 w 4366182"/>
              <a:gd name="connsiteY9" fmla="*/ 944863 h 3821916"/>
              <a:gd name="connsiteX10" fmla="*/ 4360157 w 4366182"/>
              <a:gd name="connsiteY10" fmla="*/ 972911 h 3821916"/>
              <a:gd name="connsiteX11" fmla="*/ 4360157 w 4366182"/>
              <a:gd name="connsiteY11" fmla="*/ 993008 h 3821916"/>
              <a:gd name="connsiteX12" fmla="*/ 4360157 w 4366182"/>
              <a:gd name="connsiteY12" fmla="*/ 1006480 h 3821916"/>
              <a:gd name="connsiteX13" fmla="*/ 4360157 w 4366182"/>
              <a:gd name="connsiteY13" fmla="*/ 1018848 h 3821916"/>
              <a:gd name="connsiteX14" fmla="*/ 4360157 w 4366182"/>
              <a:gd name="connsiteY14" fmla="*/ 1020615 h 3821916"/>
              <a:gd name="connsiteX15" fmla="*/ 4360157 w 4366182"/>
              <a:gd name="connsiteY15" fmla="*/ 3748138 h 3821916"/>
              <a:gd name="connsiteX16" fmla="*/ 3839459 w 4366182"/>
              <a:gd name="connsiteY16" fmla="*/ 3821916 h 3821916"/>
              <a:gd name="connsiteX17" fmla="*/ 3593923 w 4366182"/>
              <a:gd name="connsiteY17" fmla="*/ 3685981 h 3821916"/>
              <a:gd name="connsiteX18" fmla="*/ 3399191 w 4366182"/>
              <a:gd name="connsiteY18" fmla="*/ 3656142 h 3821916"/>
              <a:gd name="connsiteX19" fmla="*/ 3179057 w 4366182"/>
              <a:gd name="connsiteY19" fmla="*/ 3609727 h 3821916"/>
              <a:gd name="connsiteX20" fmla="*/ 2967391 w 4366182"/>
              <a:gd name="connsiteY20" fmla="*/ 3559997 h 3821916"/>
              <a:gd name="connsiteX21" fmla="*/ 2692224 w 4366182"/>
              <a:gd name="connsiteY21" fmla="*/ 3483741 h 3821916"/>
              <a:gd name="connsiteX22" fmla="*/ 2463623 w 4366182"/>
              <a:gd name="connsiteY22" fmla="*/ 3410800 h 3821916"/>
              <a:gd name="connsiteX23" fmla="*/ 2222323 w 4366182"/>
              <a:gd name="connsiteY23" fmla="*/ 3324600 h 3821916"/>
              <a:gd name="connsiteX24" fmla="*/ 1981023 w 4366182"/>
              <a:gd name="connsiteY24" fmla="*/ 3221820 h 3821916"/>
              <a:gd name="connsiteX25" fmla="*/ 1718557 w 4366182"/>
              <a:gd name="connsiteY25" fmla="*/ 3089203 h 3821916"/>
              <a:gd name="connsiteX26" fmla="*/ 1481491 w 4366182"/>
              <a:gd name="connsiteY26" fmla="*/ 2959900 h 3821916"/>
              <a:gd name="connsiteX27" fmla="*/ 1235958 w 4366182"/>
              <a:gd name="connsiteY27" fmla="*/ 2807391 h 3821916"/>
              <a:gd name="connsiteX28" fmla="*/ 969257 w 4366182"/>
              <a:gd name="connsiteY28" fmla="*/ 2634988 h 3821916"/>
              <a:gd name="connsiteX29" fmla="*/ 804957 w 4366182"/>
              <a:gd name="connsiteY29" fmla="*/ 2524743 h 3821916"/>
              <a:gd name="connsiteX30" fmla="*/ 669490 w 4366182"/>
              <a:gd name="connsiteY30" fmla="*/ 2420660 h 3821916"/>
              <a:gd name="connsiteX31" fmla="*/ 474757 w 4366182"/>
              <a:gd name="connsiteY31" fmla="*/ 2273630 h 3821916"/>
              <a:gd name="connsiteX32" fmla="*/ 335057 w 4366182"/>
              <a:gd name="connsiteY32" fmla="*/ 2151653 h 3821916"/>
              <a:gd name="connsiteX33" fmla="*/ 148790 w 4366182"/>
              <a:gd name="connsiteY33" fmla="*/ 1999545 h 3821916"/>
              <a:gd name="connsiteX34" fmla="*/ 0 w 4366182"/>
              <a:gd name="connsiteY34" fmla="*/ 1876130 h 3821916"/>
              <a:gd name="connsiteX35" fmla="*/ 233633 w 4366182"/>
              <a:gd name="connsiteY35" fmla="*/ 1658188 h 3821916"/>
              <a:gd name="connsiteX36" fmla="*/ 450333 w 4366182"/>
              <a:gd name="connsiteY36" fmla="*/ 1473589 h 3821916"/>
              <a:gd name="connsiteX37" fmla="*/ 567420 w 4366182"/>
              <a:gd name="connsiteY37" fmla="*/ 1385359 h 3821916"/>
              <a:gd name="connsiteX38" fmla="*/ 684506 w 4366182"/>
              <a:gd name="connsiteY38" fmla="*/ 1297925 h 3821916"/>
              <a:gd name="connsiteX39" fmla="*/ 898091 w 4366182"/>
              <a:gd name="connsiteY39" fmla="*/ 1150957 h 3821916"/>
              <a:gd name="connsiteX40" fmla="*/ 1088590 w 4366182"/>
              <a:gd name="connsiteY40" fmla="*/ 1026780 h 3821916"/>
              <a:gd name="connsiteX41" fmla="*/ 1169023 w 4366182"/>
              <a:gd name="connsiteY41" fmla="*/ 969019 h 3821916"/>
              <a:gd name="connsiteX42" fmla="*/ 1279091 w 4366182"/>
              <a:gd name="connsiteY42" fmla="*/ 903112 h 3821916"/>
              <a:gd name="connsiteX43" fmla="*/ 1270624 w 4366182"/>
              <a:gd name="connsiteY43" fmla="*/ 903542 h 3821916"/>
              <a:gd name="connsiteX44" fmla="*/ 1401857 w 4366182"/>
              <a:gd name="connsiteY44" fmla="*/ 837077 h 3821916"/>
              <a:gd name="connsiteX45" fmla="*/ 1486524 w 4366182"/>
              <a:gd name="connsiteY45" fmla="*/ 787879 h 3821916"/>
              <a:gd name="connsiteX46" fmla="*/ 1592357 w 4366182"/>
              <a:gd name="connsiteY46" fmla="*/ 729903 h 3821916"/>
              <a:gd name="connsiteX47" fmla="*/ 1702424 w 4366182"/>
              <a:gd name="connsiteY47" fmla="*/ 665901 h 3821916"/>
              <a:gd name="connsiteX48" fmla="*/ 1833657 w 4366182"/>
              <a:gd name="connsiteY48" fmla="*/ 595758 h 3821916"/>
              <a:gd name="connsiteX49" fmla="*/ 2028390 w 4366182"/>
              <a:gd name="connsiteY49" fmla="*/ 500969 h 3821916"/>
              <a:gd name="connsiteX50" fmla="*/ 2200104 w 4366182"/>
              <a:gd name="connsiteY50" fmla="*/ 428696 h 3821916"/>
              <a:gd name="connsiteX51" fmla="*/ 2379152 w 4366182"/>
              <a:gd name="connsiteY51" fmla="*/ 349380 h 3821916"/>
              <a:gd name="connsiteX52" fmla="*/ 2546356 w 4366182"/>
              <a:gd name="connsiteY52" fmla="*/ 295349 h 3821916"/>
              <a:gd name="connsiteX53" fmla="*/ 2791042 w 4366182"/>
              <a:gd name="connsiteY53" fmla="*/ 224971 h 3821916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169023 w 4366182"/>
              <a:gd name="connsiteY41" fmla="*/ 969019 h 3748138"/>
              <a:gd name="connsiteX42" fmla="*/ 1279091 w 4366182"/>
              <a:gd name="connsiteY42" fmla="*/ 903112 h 3748138"/>
              <a:gd name="connsiteX43" fmla="*/ 1270624 w 4366182"/>
              <a:gd name="connsiteY43" fmla="*/ 90354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855178"/>
              <a:gd name="connsiteX1" fmla="*/ 2955103 w 4366182"/>
              <a:gd name="connsiteY1" fmla="*/ 191099 h 3855178"/>
              <a:gd name="connsiteX2" fmla="*/ 3162124 w 4366182"/>
              <a:gd name="connsiteY2" fmla="*/ 145098 h 3855178"/>
              <a:gd name="connsiteX3" fmla="*/ 3437291 w 4366182"/>
              <a:gd name="connsiteY3" fmla="*/ 88735 h 3855178"/>
              <a:gd name="connsiteX4" fmla="*/ 3744757 w 4366182"/>
              <a:gd name="connsiteY4" fmla="*/ 48626 h 3855178"/>
              <a:gd name="connsiteX5" fmla="*/ 4364456 w 4366182"/>
              <a:gd name="connsiteY5" fmla="*/ 47 h 3855178"/>
              <a:gd name="connsiteX6" fmla="*/ 4360157 w 4366182"/>
              <a:gd name="connsiteY6" fmla="*/ 833488 h 3855178"/>
              <a:gd name="connsiteX7" fmla="*/ 4360157 w 4366182"/>
              <a:gd name="connsiteY7" fmla="*/ 859614 h 3855178"/>
              <a:gd name="connsiteX8" fmla="*/ 4360157 w 4366182"/>
              <a:gd name="connsiteY8" fmla="*/ 907539 h 3855178"/>
              <a:gd name="connsiteX9" fmla="*/ 4360157 w 4366182"/>
              <a:gd name="connsiteY9" fmla="*/ 944863 h 3855178"/>
              <a:gd name="connsiteX10" fmla="*/ 4360157 w 4366182"/>
              <a:gd name="connsiteY10" fmla="*/ 972911 h 3855178"/>
              <a:gd name="connsiteX11" fmla="*/ 4360157 w 4366182"/>
              <a:gd name="connsiteY11" fmla="*/ 993008 h 3855178"/>
              <a:gd name="connsiteX12" fmla="*/ 4360157 w 4366182"/>
              <a:gd name="connsiteY12" fmla="*/ 1006480 h 3855178"/>
              <a:gd name="connsiteX13" fmla="*/ 4360157 w 4366182"/>
              <a:gd name="connsiteY13" fmla="*/ 1018848 h 3855178"/>
              <a:gd name="connsiteX14" fmla="*/ 4360157 w 4366182"/>
              <a:gd name="connsiteY14" fmla="*/ 1020615 h 3855178"/>
              <a:gd name="connsiteX15" fmla="*/ 4360157 w 4366182"/>
              <a:gd name="connsiteY15" fmla="*/ 3748138 h 3855178"/>
              <a:gd name="connsiteX16" fmla="*/ 4093457 w 4366182"/>
              <a:gd name="connsiteY16" fmla="*/ 3855069 h 3855178"/>
              <a:gd name="connsiteX17" fmla="*/ 3835226 w 4366182"/>
              <a:gd name="connsiteY17" fmla="*/ 3715823 h 3855178"/>
              <a:gd name="connsiteX18" fmla="*/ 3593923 w 4366182"/>
              <a:gd name="connsiteY18" fmla="*/ 3685981 h 3855178"/>
              <a:gd name="connsiteX19" fmla="*/ 3399191 w 4366182"/>
              <a:gd name="connsiteY19" fmla="*/ 3656142 h 3855178"/>
              <a:gd name="connsiteX20" fmla="*/ 3179057 w 4366182"/>
              <a:gd name="connsiteY20" fmla="*/ 3609727 h 3855178"/>
              <a:gd name="connsiteX21" fmla="*/ 2967391 w 4366182"/>
              <a:gd name="connsiteY21" fmla="*/ 3559997 h 3855178"/>
              <a:gd name="connsiteX22" fmla="*/ 2692224 w 4366182"/>
              <a:gd name="connsiteY22" fmla="*/ 3483741 h 3855178"/>
              <a:gd name="connsiteX23" fmla="*/ 2463623 w 4366182"/>
              <a:gd name="connsiteY23" fmla="*/ 3410800 h 3855178"/>
              <a:gd name="connsiteX24" fmla="*/ 2222323 w 4366182"/>
              <a:gd name="connsiteY24" fmla="*/ 3324600 h 3855178"/>
              <a:gd name="connsiteX25" fmla="*/ 1981023 w 4366182"/>
              <a:gd name="connsiteY25" fmla="*/ 3221820 h 3855178"/>
              <a:gd name="connsiteX26" fmla="*/ 1718557 w 4366182"/>
              <a:gd name="connsiteY26" fmla="*/ 3089203 h 3855178"/>
              <a:gd name="connsiteX27" fmla="*/ 1481491 w 4366182"/>
              <a:gd name="connsiteY27" fmla="*/ 2959900 h 3855178"/>
              <a:gd name="connsiteX28" fmla="*/ 1235958 w 4366182"/>
              <a:gd name="connsiteY28" fmla="*/ 2807391 h 3855178"/>
              <a:gd name="connsiteX29" fmla="*/ 969257 w 4366182"/>
              <a:gd name="connsiteY29" fmla="*/ 2634988 h 3855178"/>
              <a:gd name="connsiteX30" fmla="*/ 804957 w 4366182"/>
              <a:gd name="connsiteY30" fmla="*/ 2524743 h 3855178"/>
              <a:gd name="connsiteX31" fmla="*/ 669490 w 4366182"/>
              <a:gd name="connsiteY31" fmla="*/ 2420660 h 3855178"/>
              <a:gd name="connsiteX32" fmla="*/ 474757 w 4366182"/>
              <a:gd name="connsiteY32" fmla="*/ 2273630 h 3855178"/>
              <a:gd name="connsiteX33" fmla="*/ 335057 w 4366182"/>
              <a:gd name="connsiteY33" fmla="*/ 2151653 h 3855178"/>
              <a:gd name="connsiteX34" fmla="*/ 148790 w 4366182"/>
              <a:gd name="connsiteY34" fmla="*/ 1999545 h 3855178"/>
              <a:gd name="connsiteX35" fmla="*/ 0 w 4366182"/>
              <a:gd name="connsiteY35" fmla="*/ 1876130 h 3855178"/>
              <a:gd name="connsiteX36" fmla="*/ 233633 w 4366182"/>
              <a:gd name="connsiteY36" fmla="*/ 1658188 h 3855178"/>
              <a:gd name="connsiteX37" fmla="*/ 450333 w 4366182"/>
              <a:gd name="connsiteY37" fmla="*/ 1473589 h 3855178"/>
              <a:gd name="connsiteX38" fmla="*/ 567420 w 4366182"/>
              <a:gd name="connsiteY38" fmla="*/ 1385359 h 3855178"/>
              <a:gd name="connsiteX39" fmla="*/ 684506 w 4366182"/>
              <a:gd name="connsiteY39" fmla="*/ 1297925 h 3855178"/>
              <a:gd name="connsiteX40" fmla="*/ 898091 w 4366182"/>
              <a:gd name="connsiteY40" fmla="*/ 1150957 h 3855178"/>
              <a:gd name="connsiteX41" fmla="*/ 1088590 w 4366182"/>
              <a:gd name="connsiteY41" fmla="*/ 1026780 h 3855178"/>
              <a:gd name="connsiteX42" fmla="*/ 1169023 w 4366182"/>
              <a:gd name="connsiteY42" fmla="*/ 969019 h 3855178"/>
              <a:gd name="connsiteX43" fmla="*/ 1279091 w 4366182"/>
              <a:gd name="connsiteY43" fmla="*/ 903112 h 3855178"/>
              <a:gd name="connsiteX44" fmla="*/ 1270624 w 4366182"/>
              <a:gd name="connsiteY44" fmla="*/ 903542 h 3855178"/>
              <a:gd name="connsiteX45" fmla="*/ 1401857 w 4366182"/>
              <a:gd name="connsiteY45" fmla="*/ 837077 h 3855178"/>
              <a:gd name="connsiteX46" fmla="*/ 1486524 w 4366182"/>
              <a:gd name="connsiteY46" fmla="*/ 787879 h 3855178"/>
              <a:gd name="connsiteX47" fmla="*/ 1592357 w 4366182"/>
              <a:gd name="connsiteY47" fmla="*/ 729903 h 3855178"/>
              <a:gd name="connsiteX48" fmla="*/ 1702424 w 4366182"/>
              <a:gd name="connsiteY48" fmla="*/ 665901 h 3855178"/>
              <a:gd name="connsiteX49" fmla="*/ 1833657 w 4366182"/>
              <a:gd name="connsiteY49" fmla="*/ 595758 h 3855178"/>
              <a:gd name="connsiteX50" fmla="*/ 2028390 w 4366182"/>
              <a:gd name="connsiteY50" fmla="*/ 500969 h 3855178"/>
              <a:gd name="connsiteX51" fmla="*/ 2200104 w 4366182"/>
              <a:gd name="connsiteY51" fmla="*/ 428696 h 3855178"/>
              <a:gd name="connsiteX52" fmla="*/ 2379152 w 4366182"/>
              <a:gd name="connsiteY52" fmla="*/ 349380 h 3855178"/>
              <a:gd name="connsiteX53" fmla="*/ 2546356 w 4366182"/>
              <a:gd name="connsiteY53" fmla="*/ 295349 h 3855178"/>
              <a:gd name="connsiteX54" fmla="*/ 2791042 w 4366182"/>
              <a:gd name="connsiteY54" fmla="*/ 224971 h 3855178"/>
              <a:gd name="connsiteX0" fmla="*/ 2791042 w 4366182"/>
              <a:gd name="connsiteY0" fmla="*/ 224971 h 3855069"/>
              <a:gd name="connsiteX1" fmla="*/ 2955103 w 4366182"/>
              <a:gd name="connsiteY1" fmla="*/ 191099 h 3855069"/>
              <a:gd name="connsiteX2" fmla="*/ 3162124 w 4366182"/>
              <a:gd name="connsiteY2" fmla="*/ 145098 h 3855069"/>
              <a:gd name="connsiteX3" fmla="*/ 3437291 w 4366182"/>
              <a:gd name="connsiteY3" fmla="*/ 88735 h 3855069"/>
              <a:gd name="connsiteX4" fmla="*/ 3744757 w 4366182"/>
              <a:gd name="connsiteY4" fmla="*/ 48626 h 3855069"/>
              <a:gd name="connsiteX5" fmla="*/ 4364456 w 4366182"/>
              <a:gd name="connsiteY5" fmla="*/ 47 h 3855069"/>
              <a:gd name="connsiteX6" fmla="*/ 4360157 w 4366182"/>
              <a:gd name="connsiteY6" fmla="*/ 833488 h 3855069"/>
              <a:gd name="connsiteX7" fmla="*/ 4360157 w 4366182"/>
              <a:gd name="connsiteY7" fmla="*/ 859614 h 3855069"/>
              <a:gd name="connsiteX8" fmla="*/ 4360157 w 4366182"/>
              <a:gd name="connsiteY8" fmla="*/ 907539 h 3855069"/>
              <a:gd name="connsiteX9" fmla="*/ 4360157 w 4366182"/>
              <a:gd name="connsiteY9" fmla="*/ 944863 h 3855069"/>
              <a:gd name="connsiteX10" fmla="*/ 4360157 w 4366182"/>
              <a:gd name="connsiteY10" fmla="*/ 972911 h 3855069"/>
              <a:gd name="connsiteX11" fmla="*/ 4360157 w 4366182"/>
              <a:gd name="connsiteY11" fmla="*/ 993008 h 3855069"/>
              <a:gd name="connsiteX12" fmla="*/ 4360157 w 4366182"/>
              <a:gd name="connsiteY12" fmla="*/ 1006480 h 3855069"/>
              <a:gd name="connsiteX13" fmla="*/ 4360157 w 4366182"/>
              <a:gd name="connsiteY13" fmla="*/ 1018848 h 3855069"/>
              <a:gd name="connsiteX14" fmla="*/ 4360157 w 4366182"/>
              <a:gd name="connsiteY14" fmla="*/ 1020615 h 3855069"/>
              <a:gd name="connsiteX15" fmla="*/ 4360157 w 4366182"/>
              <a:gd name="connsiteY15" fmla="*/ 3748138 h 3855069"/>
              <a:gd name="connsiteX16" fmla="*/ 4093457 w 4366182"/>
              <a:gd name="connsiteY16" fmla="*/ 3855069 h 3855069"/>
              <a:gd name="connsiteX17" fmla="*/ 3835226 w 4366182"/>
              <a:gd name="connsiteY17" fmla="*/ 3715823 h 3855069"/>
              <a:gd name="connsiteX18" fmla="*/ 3593923 w 4366182"/>
              <a:gd name="connsiteY18" fmla="*/ 3685981 h 3855069"/>
              <a:gd name="connsiteX19" fmla="*/ 3399191 w 4366182"/>
              <a:gd name="connsiteY19" fmla="*/ 3656142 h 3855069"/>
              <a:gd name="connsiteX20" fmla="*/ 3179057 w 4366182"/>
              <a:gd name="connsiteY20" fmla="*/ 3609727 h 3855069"/>
              <a:gd name="connsiteX21" fmla="*/ 2967391 w 4366182"/>
              <a:gd name="connsiteY21" fmla="*/ 3559997 h 3855069"/>
              <a:gd name="connsiteX22" fmla="*/ 2692224 w 4366182"/>
              <a:gd name="connsiteY22" fmla="*/ 3483741 h 3855069"/>
              <a:gd name="connsiteX23" fmla="*/ 2463623 w 4366182"/>
              <a:gd name="connsiteY23" fmla="*/ 3410800 h 3855069"/>
              <a:gd name="connsiteX24" fmla="*/ 2222323 w 4366182"/>
              <a:gd name="connsiteY24" fmla="*/ 3324600 h 3855069"/>
              <a:gd name="connsiteX25" fmla="*/ 1981023 w 4366182"/>
              <a:gd name="connsiteY25" fmla="*/ 3221820 h 3855069"/>
              <a:gd name="connsiteX26" fmla="*/ 1718557 w 4366182"/>
              <a:gd name="connsiteY26" fmla="*/ 3089203 h 3855069"/>
              <a:gd name="connsiteX27" fmla="*/ 1481491 w 4366182"/>
              <a:gd name="connsiteY27" fmla="*/ 2959900 h 3855069"/>
              <a:gd name="connsiteX28" fmla="*/ 1235958 w 4366182"/>
              <a:gd name="connsiteY28" fmla="*/ 2807391 h 3855069"/>
              <a:gd name="connsiteX29" fmla="*/ 969257 w 4366182"/>
              <a:gd name="connsiteY29" fmla="*/ 2634988 h 3855069"/>
              <a:gd name="connsiteX30" fmla="*/ 804957 w 4366182"/>
              <a:gd name="connsiteY30" fmla="*/ 2524743 h 3855069"/>
              <a:gd name="connsiteX31" fmla="*/ 669490 w 4366182"/>
              <a:gd name="connsiteY31" fmla="*/ 2420660 h 3855069"/>
              <a:gd name="connsiteX32" fmla="*/ 474757 w 4366182"/>
              <a:gd name="connsiteY32" fmla="*/ 2273630 h 3855069"/>
              <a:gd name="connsiteX33" fmla="*/ 335057 w 4366182"/>
              <a:gd name="connsiteY33" fmla="*/ 2151653 h 3855069"/>
              <a:gd name="connsiteX34" fmla="*/ 148790 w 4366182"/>
              <a:gd name="connsiteY34" fmla="*/ 1999545 h 3855069"/>
              <a:gd name="connsiteX35" fmla="*/ 0 w 4366182"/>
              <a:gd name="connsiteY35" fmla="*/ 1876130 h 3855069"/>
              <a:gd name="connsiteX36" fmla="*/ 233633 w 4366182"/>
              <a:gd name="connsiteY36" fmla="*/ 1658188 h 3855069"/>
              <a:gd name="connsiteX37" fmla="*/ 450333 w 4366182"/>
              <a:gd name="connsiteY37" fmla="*/ 1473589 h 3855069"/>
              <a:gd name="connsiteX38" fmla="*/ 567420 w 4366182"/>
              <a:gd name="connsiteY38" fmla="*/ 1385359 h 3855069"/>
              <a:gd name="connsiteX39" fmla="*/ 684506 w 4366182"/>
              <a:gd name="connsiteY39" fmla="*/ 1297925 h 3855069"/>
              <a:gd name="connsiteX40" fmla="*/ 898091 w 4366182"/>
              <a:gd name="connsiteY40" fmla="*/ 1150957 h 3855069"/>
              <a:gd name="connsiteX41" fmla="*/ 1088590 w 4366182"/>
              <a:gd name="connsiteY41" fmla="*/ 1026780 h 3855069"/>
              <a:gd name="connsiteX42" fmla="*/ 1169023 w 4366182"/>
              <a:gd name="connsiteY42" fmla="*/ 969019 h 3855069"/>
              <a:gd name="connsiteX43" fmla="*/ 1279091 w 4366182"/>
              <a:gd name="connsiteY43" fmla="*/ 903112 h 3855069"/>
              <a:gd name="connsiteX44" fmla="*/ 1270624 w 4366182"/>
              <a:gd name="connsiteY44" fmla="*/ 903542 h 3855069"/>
              <a:gd name="connsiteX45" fmla="*/ 1401857 w 4366182"/>
              <a:gd name="connsiteY45" fmla="*/ 837077 h 3855069"/>
              <a:gd name="connsiteX46" fmla="*/ 1486524 w 4366182"/>
              <a:gd name="connsiteY46" fmla="*/ 787879 h 3855069"/>
              <a:gd name="connsiteX47" fmla="*/ 1592357 w 4366182"/>
              <a:gd name="connsiteY47" fmla="*/ 729903 h 3855069"/>
              <a:gd name="connsiteX48" fmla="*/ 1702424 w 4366182"/>
              <a:gd name="connsiteY48" fmla="*/ 665901 h 3855069"/>
              <a:gd name="connsiteX49" fmla="*/ 1833657 w 4366182"/>
              <a:gd name="connsiteY49" fmla="*/ 595758 h 3855069"/>
              <a:gd name="connsiteX50" fmla="*/ 2028390 w 4366182"/>
              <a:gd name="connsiteY50" fmla="*/ 500969 h 3855069"/>
              <a:gd name="connsiteX51" fmla="*/ 2200104 w 4366182"/>
              <a:gd name="connsiteY51" fmla="*/ 428696 h 3855069"/>
              <a:gd name="connsiteX52" fmla="*/ 2379152 w 4366182"/>
              <a:gd name="connsiteY52" fmla="*/ 349380 h 3855069"/>
              <a:gd name="connsiteX53" fmla="*/ 2546356 w 4366182"/>
              <a:gd name="connsiteY53" fmla="*/ 295349 h 3855069"/>
              <a:gd name="connsiteX54" fmla="*/ 2791042 w 4366182"/>
              <a:gd name="connsiteY54" fmla="*/ 224971 h 3855069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270624 w 4366182"/>
              <a:gd name="connsiteY44" fmla="*/ 903542 h 3748138"/>
              <a:gd name="connsiteX45" fmla="*/ 1401857 w 4366182"/>
              <a:gd name="connsiteY45" fmla="*/ 837077 h 3748138"/>
              <a:gd name="connsiteX46" fmla="*/ 1486524 w 4366182"/>
              <a:gd name="connsiteY46" fmla="*/ 787879 h 3748138"/>
              <a:gd name="connsiteX47" fmla="*/ 1592357 w 4366182"/>
              <a:gd name="connsiteY47" fmla="*/ 729903 h 3748138"/>
              <a:gd name="connsiteX48" fmla="*/ 1702424 w 4366182"/>
              <a:gd name="connsiteY48" fmla="*/ 665901 h 3748138"/>
              <a:gd name="connsiteX49" fmla="*/ 1833657 w 4366182"/>
              <a:gd name="connsiteY49" fmla="*/ 595758 h 3748138"/>
              <a:gd name="connsiteX50" fmla="*/ 2028390 w 4366182"/>
              <a:gd name="connsiteY50" fmla="*/ 500969 h 3748138"/>
              <a:gd name="connsiteX51" fmla="*/ 2200104 w 4366182"/>
              <a:gd name="connsiteY51" fmla="*/ 428696 h 3748138"/>
              <a:gd name="connsiteX52" fmla="*/ 2379152 w 4366182"/>
              <a:gd name="connsiteY52" fmla="*/ 349380 h 3748138"/>
              <a:gd name="connsiteX53" fmla="*/ 2546356 w 4366182"/>
              <a:gd name="connsiteY53" fmla="*/ 295349 h 3748138"/>
              <a:gd name="connsiteX54" fmla="*/ 2791042 w 4366182"/>
              <a:gd name="connsiteY54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401857 w 4366182"/>
              <a:gd name="connsiteY44" fmla="*/ 837077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2001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592357 w 4366182"/>
              <a:gd name="connsiteY46" fmla="*/ 729903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87879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94991 w 4366182"/>
              <a:gd name="connsiteY45" fmla="*/ 784563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169023 w 4366182"/>
              <a:gd name="connsiteY42" fmla="*/ 969019 h 3748138"/>
              <a:gd name="connsiteX43" fmla="*/ 1279091 w 4366182"/>
              <a:gd name="connsiteY43" fmla="*/ 903112 h 3748138"/>
              <a:gd name="connsiteX44" fmla="*/ 1397623 w 4366182"/>
              <a:gd name="connsiteY44" fmla="*/ 833761 h 3748138"/>
              <a:gd name="connsiteX45" fmla="*/ 1486524 w 4366182"/>
              <a:gd name="connsiteY45" fmla="*/ 777932 h 3748138"/>
              <a:gd name="connsiteX46" fmla="*/ 1600824 w 4366182"/>
              <a:gd name="connsiteY46" fmla="*/ 719957 h 3748138"/>
              <a:gd name="connsiteX47" fmla="*/ 1702424 w 4366182"/>
              <a:gd name="connsiteY47" fmla="*/ 665901 h 3748138"/>
              <a:gd name="connsiteX48" fmla="*/ 1833657 w 4366182"/>
              <a:gd name="connsiteY48" fmla="*/ 595758 h 3748138"/>
              <a:gd name="connsiteX49" fmla="*/ 2028390 w 4366182"/>
              <a:gd name="connsiteY49" fmla="*/ 500969 h 3748138"/>
              <a:gd name="connsiteX50" fmla="*/ 2187404 w 4366182"/>
              <a:gd name="connsiteY50" fmla="*/ 428696 h 3748138"/>
              <a:gd name="connsiteX51" fmla="*/ 2379152 w 4366182"/>
              <a:gd name="connsiteY51" fmla="*/ 349380 h 3748138"/>
              <a:gd name="connsiteX52" fmla="*/ 2546356 w 4366182"/>
              <a:gd name="connsiteY52" fmla="*/ 295349 h 3748138"/>
              <a:gd name="connsiteX53" fmla="*/ 2791042 w 4366182"/>
              <a:gd name="connsiteY53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397623 w 4366182"/>
              <a:gd name="connsiteY43" fmla="*/ 833761 h 3748138"/>
              <a:gd name="connsiteX44" fmla="*/ 1486524 w 4366182"/>
              <a:gd name="connsiteY44" fmla="*/ 777932 h 3748138"/>
              <a:gd name="connsiteX45" fmla="*/ 1600824 w 4366182"/>
              <a:gd name="connsiteY45" fmla="*/ 719957 h 3748138"/>
              <a:gd name="connsiteX46" fmla="*/ 1702424 w 4366182"/>
              <a:gd name="connsiteY46" fmla="*/ 665901 h 3748138"/>
              <a:gd name="connsiteX47" fmla="*/ 1833657 w 4366182"/>
              <a:gd name="connsiteY47" fmla="*/ 595758 h 3748138"/>
              <a:gd name="connsiteX48" fmla="*/ 2028390 w 4366182"/>
              <a:gd name="connsiteY48" fmla="*/ 500969 h 3748138"/>
              <a:gd name="connsiteX49" fmla="*/ 2187404 w 4366182"/>
              <a:gd name="connsiteY49" fmla="*/ 428696 h 3748138"/>
              <a:gd name="connsiteX50" fmla="*/ 2379152 w 4366182"/>
              <a:gd name="connsiteY50" fmla="*/ 349380 h 3748138"/>
              <a:gd name="connsiteX51" fmla="*/ 2546356 w 4366182"/>
              <a:gd name="connsiteY51" fmla="*/ 295349 h 3748138"/>
              <a:gd name="connsiteX52" fmla="*/ 2791042 w 4366182"/>
              <a:gd name="connsiteY52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600824 w 4366182"/>
              <a:gd name="connsiteY44" fmla="*/ 719957 h 3748138"/>
              <a:gd name="connsiteX45" fmla="*/ 1702424 w 4366182"/>
              <a:gd name="connsiteY45" fmla="*/ 665901 h 3748138"/>
              <a:gd name="connsiteX46" fmla="*/ 1833657 w 4366182"/>
              <a:gd name="connsiteY46" fmla="*/ 595758 h 3748138"/>
              <a:gd name="connsiteX47" fmla="*/ 2028390 w 4366182"/>
              <a:gd name="connsiteY47" fmla="*/ 500969 h 3748138"/>
              <a:gd name="connsiteX48" fmla="*/ 2187404 w 4366182"/>
              <a:gd name="connsiteY48" fmla="*/ 428696 h 3748138"/>
              <a:gd name="connsiteX49" fmla="*/ 2379152 w 4366182"/>
              <a:gd name="connsiteY49" fmla="*/ 349380 h 3748138"/>
              <a:gd name="connsiteX50" fmla="*/ 2546356 w 4366182"/>
              <a:gd name="connsiteY50" fmla="*/ 295349 h 3748138"/>
              <a:gd name="connsiteX51" fmla="*/ 2791042 w 4366182"/>
              <a:gd name="connsiteY51" fmla="*/ 224971 h 3748138"/>
              <a:gd name="connsiteX0" fmla="*/ 2791042 w 4366182"/>
              <a:gd name="connsiteY0" fmla="*/ 224971 h 3748138"/>
              <a:gd name="connsiteX1" fmla="*/ 2955103 w 4366182"/>
              <a:gd name="connsiteY1" fmla="*/ 191099 h 3748138"/>
              <a:gd name="connsiteX2" fmla="*/ 3162124 w 4366182"/>
              <a:gd name="connsiteY2" fmla="*/ 145098 h 3748138"/>
              <a:gd name="connsiteX3" fmla="*/ 3437291 w 4366182"/>
              <a:gd name="connsiteY3" fmla="*/ 88735 h 3748138"/>
              <a:gd name="connsiteX4" fmla="*/ 3744757 w 4366182"/>
              <a:gd name="connsiteY4" fmla="*/ 48626 h 3748138"/>
              <a:gd name="connsiteX5" fmla="*/ 4364456 w 4366182"/>
              <a:gd name="connsiteY5" fmla="*/ 47 h 3748138"/>
              <a:gd name="connsiteX6" fmla="*/ 4360157 w 4366182"/>
              <a:gd name="connsiteY6" fmla="*/ 833488 h 3748138"/>
              <a:gd name="connsiteX7" fmla="*/ 4360157 w 4366182"/>
              <a:gd name="connsiteY7" fmla="*/ 859614 h 3748138"/>
              <a:gd name="connsiteX8" fmla="*/ 4360157 w 4366182"/>
              <a:gd name="connsiteY8" fmla="*/ 907539 h 3748138"/>
              <a:gd name="connsiteX9" fmla="*/ 4360157 w 4366182"/>
              <a:gd name="connsiteY9" fmla="*/ 944863 h 3748138"/>
              <a:gd name="connsiteX10" fmla="*/ 4360157 w 4366182"/>
              <a:gd name="connsiteY10" fmla="*/ 972911 h 3748138"/>
              <a:gd name="connsiteX11" fmla="*/ 4360157 w 4366182"/>
              <a:gd name="connsiteY11" fmla="*/ 993008 h 3748138"/>
              <a:gd name="connsiteX12" fmla="*/ 4360157 w 4366182"/>
              <a:gd name="connsiteY12" fmla="*/ 1006480 h 3748138"/>
              <a:gd name="connsiteX13" fmla="*/ 4360157 w 4366182"/>
              <a:gd name="connsiteY13" fmla="*/ 1018848 h 3748138"/>
              <a:gd name="connsiteX14" fmla="*/ 4360157 w 4366182"/>
              <a:gd name="connsiteY14" fmla="*/ 1020615 h 3748138"/>
              <a:gd name="connsiteX15" fmla="*/ 4360157 w 4366182"/>
              <a:gd name="connsiteY15" fmla="*/ 3748138 h 3748138"/>
              <a:gd name="connsiteX16" fmla="*/ 4093457 w 4366182"/>
              <a:gd name="connsiteY16" fmla="*/ 3739028 h 3748138"/>
              <a:gd name="connsiteX17" fmla="*/ 3835226 w 4366182"/>
              <a:gd name="connsiteY17" fmla="*/ 3715823 h 3748138"/>
              <a:gd name="connsiteX18" fmla="*/ 3593923 w 4366182"/>
              <a:gd name="connsiteY18" fmla="*/ 3685981 h 3748138"/>
              <a:gd name="connsiteX19" fmla="*/ 3399191 w 4366182"/>
              <a:gd name="connsiteY19" fmla="*/ 3656142 h 3748138"/>
              <a:gd name="connsiteX20" fmla="*/ 3179057 w 4366182"/>
              <a:gd name="connsiteY20" fmla="*/ 3609727 h 3748138"/>
              <a:gd name="connsiteX21" fmla="*/ 2967391 w 4366182"/>
              <a:gd name="connsiteY21" fmla="*/ 3559997 h 3748138"/>
              <a:gd name="connsiteX22" fmla="*/ 2692224 w 4366182"/>
              <a:gd name="connsiteY22" fmla="*/ 3483741 h 3748138"/>
              <a:gd name="connsiteX23" fmla="*/ 2463623 w 4366182"/>
              <a:gd name="connsiteY23" fmla="*/ 3410800 h 3748138"/>
              <a:gd name="connsiteX24" fmla="*/ 2222323 w 4366182"/>
              <a:gd name="connsiteY24" fmla="*/ 3324600 h 3748138"/>
              <a:gd name="connsiteX25" fmla="*/ 1981023 w 4366182"/>
              <a:gd name="connsiteY25" fmla="*/ 3221820 h 3748138"/>
              <a:gd name="connsiteX26" fmla="*/ 1718557 w 4366182"/>
              <a:gd name="connsiteY26" fmla="*/ 3089203 h 3748138"/>
              <a:gd name="connsiteX27" fmla="*/ 1481491 w 4366182"/>
              <a:gd name="connsiteY27" fmla="*/ 2959900 h 3748138"/>
              <a:gd name="connsiteX28" fmla="*/ 1235958 w 4366182"/>
              <a:gd name="connsiteY28" fmla="*/ 2807391 h 3748138"/>
              <a:gd name="connsiteX29" fmla="*/ 969257 w 4366182"/>
              <a:gd name="connsiteY29" fmla="*/ 2634988 h 3748138"/>
              <a:gd name="connsiteX30" fmla="*/ 804957 w 4366182"/>
              <a:gd name="connsiteY30" fmla="*/ 2524743 h 3748138"/>
              <a:gd name="connsiteX31" fmla="*/ 669490 w 4366182"/>
              <a:gd name="connsiteY31" fmla="*/ 2420660 h 3748138"/>
              <a:gd name="connsiteX32" fmla="*/ 474757 w 4366182"/>
              <a:gd name="connsiteY32" fmla="*/ 2273630 h 3748138"/>
              <a:gd name="connsiteX33" fmla="*/ 335057 w 4366182"/>
              <a:gd name="connsiteY33" fmla="*/ 2151653 h 3748138"/>
              <a:gd name="connsiteX34" fmla="*/ 148790 w 4366182"/>
              <a:gd name="connsiteY34" fmla="*/ 1999545 h 3748138"/>
              <a:gd name="connsiteX35" fmla="*/ 0 w 4366182"/>
              <a:gd name="connsiteY35" fmla="*/ 1876130 h 3748138"/>
              <a:gd name="connsiteX36" fmla="*/ 233633 w 4366182"/>
              <a:gd name="connsiteY36" fmla="*/ 1658188 h 3748138"/>
              <a:gd name="connsiteX37" fmla="*/ 450333 w 4366182"/>
              <a:gd name="connsiteY37" fmla="*/ 1473589 h 3748138"/>
              <a:gd name="connsiteX38" fmla="*/ 567420 w 4366182"/>
              <a:gd name="connsiteY38" fmla="*/ 1385359 h 3748138"/>
              <a:gd name="connsiteX39" fmla="*/ 684506 w 4366182"/>
              <a:gd name="connsiteY39" fmla="*/ 1297925 h 3748138"/>
              <a:gd name="connsiteX40" fmla="*/ 898091 w 4366182"/>
              <a:gd name="connsiteY40" fmla="*/ 1150957 h 3748138"/>
              <a:gd name="connsiteX41" fmla="*/ 1088590 w 4366182"/>
              <a:gd name="connsiteY41" fmla="*/ 1026780 h 3748138"/>
              <a:gd name="connsiteX42" fmla="*/ 1279091 w 4366182"/>
              <a:gd name="connsiteY42" fmla="*/ 903112 h 3748138"/>
              <a:gd name="connsiteX43" fmla="*/ 1486524 w 4366182"/>
              <a:gd name="connsiteY43" fmla="*/ 777932 h 3748138"/>
              <a:gd name="connsiteX44" fmla="*/ 1702424 w 4366182"/>
              <a:gd name="connsiteY44" fmla="*/ 665901 h 3748138"/>
              <a:gd name="connsiteX45" fmla="*/ 1833657 w 4366182"/>
              <a:gd name="connsiteY45" fmla="*/ 595758 h 3748138"/>
              <a:gd name="connsiteX46" fmla="*/ 2028390 w 4366182"/>
              <a:gd name="connsiteY46" fmla="*/ 500969 h 3748138"/>
              <a:gd name="connsiteX47" fmla="*/ 2187404 w 4366182"/>
              <a:gd name="connsiteY47" fmla="*/ 428696 h 3748138"/>
              <a:gd name="connsiteX48" fmla="*/ 2379152 w 4366182"/>
              <a:gd name="connsiteY48" fmla="*/ 349380 h 3748138"/>
              <a:gd name="connsiteX49" fmla="*/ 2546356 w 4366182"/>
              <a:gd name="connsiteY49" fmla="*/ 295349 h 3748138"/>
              <a:gd name="connsiteX50" fmla="*/ 2791042 w 4366182"/>
              <a:gd name="connsiteY50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567420 w 4366182"/>
              <a:gd name="connsiteY37" fmla="*/ 1385359 h 3748138"/>
              <a:gd name="connsiteX38" fmla="*/ 684506 w 4366182"/>
              <a:gd name="connsiteY38" fmla="*/ 1297925 h 3748138"/>
              <a:gd name="connsiteX39" fmla="*/ 898091 w 4366182"/>
              <a:gd name="connsiteY39" fmla="*/ 1150957 h 3748138"/>
              <a:gd name="connsiteX40" fmla="*/ 1088590 w 4366182"/>
              <a:gd name="connsiteY40" fmla="*/ 1026780 h 3748138"/>
              <a:gd name="connsiteX41" fmla="*/ 1279091 w 4366182"/>
              <a:gd name="connsiteY41" fmla="*/ 903112 h 3748138"/>
              <a:gd name="connsiteX42" fmla="*/ 1486524 w 4366182"/>
              <a:gd name="connsiteY42" fmla="*/ 777932 h 3748138"/>
              <a:gd name="connsiteX43" fmla="*/ 1702424 w 4366182"/>
              <a:gd name="connsiteY43" fmla="*/ 665901 h 3748138"/>
              <a:gd name="connsiteX44" fmla="*/ 1833657 w 4366182"/>
              <a:gd name="connsiteY44" fmla="*/ 595758 h 3748138"/>
              <a:gd name="connsiteX45" fmla="*/ 2028390 w 4366182"/>
              <a:gd name="connsiteY45" fmla="*/ 500969 h 3748138"/>
              <a:gd name="connsiteX46" fmla="*/ 2187404 w 4366182"/>
              <a:gd name="connsiteY46" fmla="*/ 428696 h 3748138"/>
              <a:gd name="connsiteX47" fmla="*/ 2379152 w 4366182"/>
              <a:gd name="connsiteY47" fmla="*/ 349380 h 3748138"/>
              <a:gd name="connsiteX48" fmla="*/ 2546356 w 4366182"/>
              <a:gd name="connsiteY48" fmla="*/ 295349 h 3748138"/>
              <a:gd name="connsiteX49" fmla="*/ 2791042 w 4366182"/>
              <a:gd name="connsiteY49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1833657 w 4366182"/>
              <a:gd name="connsiteY43" fmla="*/ 595758 h 3748138"/>
              <a:gd name="connsiteX44" fmla="*/ 2028390 w 4366182"/>
              <a:gd name="connsiteY44" fmla="*/ 500969 h 3748138"/>
              <a:gd name="connsiteX45" fmla="*/ 2187404 w 4366182"/>
              <a:gd name="connsiteY45" fmla="*/ 428696 h 3748138"/>
              <a:gd name="connsiteX46" fmla="*/ 2379152 w 4366182"/>
              <a:gd name="connsiteY46" fmla="*/ 349380 h 3748138"/>
              <a:gd name="connsiteX47" fmla="*/ 2546356 w 4366182"/>
              <a:gd name="connsiteY47" fmla="*/ 295349 h 3748138"/>
              <a:gd name="connsiteX48" fmla="*/ 2791042 w 4366182"/>
              <a:gd name="connsiteY48" fmla="*/ 224971 h 3748138"/>
              <a:gd name="connsiteX0" fmla="*/ 2791042 w 4366182"/>
              <a:gd name="connsiteY0" fmla="*/ 224971 h 3748138"/>
              <a:gd name="connsiteX1" fmla="*/ 3162124 w 4366182"/>
              <a:gd name="connsiteY1" fmla="*/ 145098 h 3748138"/>
              <a:gd name="connsiteX2" fmla="*/ 3437291 w 4366182"/>
              <a:gd name="connsiteY2" fmla="*/ 88735 h 3748138"/>
              <a:gd name="connsiteX3" fmla="*/ 3744757 w 4366182"/>
              <a:gd name="connsiteY3" fmla="*/ 48626 h 3748138"/>
              <a:gd name="connsiteX4" fmla="*/ 4364456 w 4366182"/>
              <a:gd name="connsiteY4" fmla="*/ 47 h 3748138"/>
              <a:gd name="connsiteX5" fmla="*/ 4360157 w 4366182"/>
              <a:gd name="connsiteY5" fmla="*/ 833488 h 3748138"/>
              <a:gd name="connsiteX6" fmla="*/ 4360157 w 4366182"/>
              <a:gd name="connsiteY6" fmla="*/ 859614 h 3748138"/>
              <a:gd name="connsiteX7" fmla="*/ 4360157 w 4366182"/>
              <a:gd name="connsiteY7" fmla="*/ 907539 h 3748138"/>
              <a:gd name="connsiteX8" fmla="*/ 4360157 w 4366182"/>
              <a:gd name="connsiteY8" fmla="*/ 944863 h 3748138"/>
              <a:gd name="connsiteX9" fmla="*/ 4360157 w 4366182"/>
              <a:gd name="connsiteY9" fmla="*/ 972911 h 3748138"/>
              <a:gd name="connsiteX10" fmla="*/ 4360157 w 4366182"/>
              <a:gd name="connsiteY10" fmla="*/ 993008 h 3748138"/>
              <a:gd name="connsiteX11" fmla="*/ 4360157 w 4366182"/>
              <a:gd name="connsiteY11" fmla="*/ 1006480 h 3748138"/>
              <a:gd name="connsiteX12" fmla="*/ 4360157 w 4366182"/>
              <a:gd name="connsiteY12" fmla="*/ 1018848 h 3748138"/>
              <a:gd name="connsiteX13" fmla="*/ 4360157 w 4366182"/>
              <a:gd name="connsiteY13" fmla="*/ 1020615 h 3748138"/>
              <a:gd name="connsiteX14" fmla="*/ 4360157 w 4366182"/>
              <a:gd name="connsiteY14" fmla="*/ 3748138 h 3748138"/>
              <a:gd name="connsiteX15" fmla="*/ 4093457 w 4366182"/>
              <a:gd name="connsiteY15" fmla="*/ 3739028 h 3748138"/>
              <a:gd name="connsiteX16" fmla="*/ 3835226 w 4366182"/>
              <a:gd name="connsiteY16" fmla="*/ 3715823 h 3748138"/>
              <a:gd name="connsiteX17" fmla="*/ 3593923 w 4366182"/>
              <a:gd name="connsiteY17" fmla="*/ 3685981 h 3748138"/>
              <a:gd name="connsiteX18" fmla="*/ 3399191 w 4366182"/>
              <a:gd name="connsiteY18" fmla="*/ 3656142 h 3748138"/>
              <a:gd name="connsiteX19" fmla="*/ 3179057 w 4366182"/>
              <a:gd name="connsiteY19" fmla="*/ 3609727 h 3748138"/>
              <a:gd name="connsiteX20" fmla="*/ 2967391 w 4366182"/>
              <a:gd name="connsiteY20" fmla="*/ 3559997 h 3748138"/>
              <a:gd name="connsiteX21" fmla="*/ 2692224 w 4366182"/>
              <a:gd name="connsiteY21" fmla="*/ 3483741 h 3748138"/>
              <a:gd name="connsiteX22" fmla="*/ 2463623 w 4366182"/>
              <a:gd name="connsiteY22" fmla="*/ 3410800 h 3748138"/>
              <a:gd name="connsiteX23" fmla="*/ 2222323 w 4366182"/>
              <a:gd name="connsiteY23" fmla="*/ 3324600 h 3748138"/>
              <a:gd name="connsiteX24" fmla="*/ 1981023 w 4366182"/>
              <a:gd name="connsiteY24" fmla="*/ 3221820 h 3748138"/>
              <a:gd name="connsiteX25" fmla="*/ 1718557 w 4366182"/>
              <a:gd name="connsiteY25" fmla="*/ 3089203 h 3748138"/>
              <a:gd name="connsiteX26" fmla="*/ 1481491 w 4366182"/>
              <a:gd name="connsiteY26" fmla="*/ 2959900 h 3748138"/>
              <a:gd name="connsiteX27" fmla="*/ 1235958 w 4366182"/>
              <a:gd name="connsiteY27" fmla="*/ 2807391 h 3748138"/>
              <a:gd name="connsiteX28" fmla="*/ 969257 w 4366182"/>
              <a:gd name="connsiteY28" fmla="*/ 2634988 h 3748138"/>
              <a:gd name="connsiteX29" fmla="*/ 804957 w 4366182"/>
              <a:gd name="connsiteY29" fmla="*/ 2524743 h 3748138"/>
              <a:gd name="connsiteX30" fmla="*/ 669490 w 4366182"/>
              <a:gd name="connsiteY30" fmla="*/ 2420660 h 3748138"/>
              <a:gd name="connsiteX31" fmla="*/ 474757 w 4366182"/>
              <a:gd name="connsiteY31" fmla="*/ 2273630 h 3748138"/>
              <a:gd name="connsiteX32" fmla="*/ 335057 w 4366182"/>
              <a:gd name="connsiteY32" fmla="*/ 2151653 h 3748138"/>
              <a:gd name="connsiteX33" fmla="*/ 148790 w 4366182"/>
              <a:gd name="connsiteY33" fmla="*/ 1999545 h 3748138"/>
              <a:gd name="connsiteX34" fmla="*/ 0 w 4366182"/>
              <a:gd name="connsiteY34" fmla="*/ 1876130 h 3748138"/>
              <a:gd name="connsiteX35" fmla="*/ 233633 w 4366182"/>
              <a:gd name="connsiteY35" fmla="*/ 1658188 h 3748138"/>
              <a:gd name="connsiteX36" fmla="*/ 450333 w 4366182"/>
              <a:gd name="connsiteY36" fmla="*/ 1473589 h 3748138"/>
              <a:gd name="connsiteX37" fmla="*/ 684506 w 4366182"/>
              <a:gd name="connsiteY37" fmla="*/ 1297925 h 3748138"/>
              <a:gd name="connsiteX38" fmla="*/ 898091 w 4366182"/>
              <a:gd name="connsiteY38" fmla="*/ 1150957 h 3748138"/>
              <a:gd name="connsiteX39" fmla="*/ 1088590 w 4366182"/>
              <a:gd name="connsiteY39" fmla="*/ 1026780 h 3748138"/>
              <a:gd name="connsiteX40" fmla="*/ 1279091 w 4366182"/>
              <a:gd name="connsiteY40" fmla="*/ 903112 h 3748138"/>
              <a:gd name="connsiteX41" fmla="*/ 1486524 w 4366182"/>
              <a:gd name="connsiteY41" fmla="*/ 777932 h 3748138"/>
              <a:gd name="connsiteX42" fmla="*/ 1702424 w 4366182"/>
              <a:gd name="connsiteY42" fmla="*/ 665901 h 3748138"/>
              <a:gd name="connsiteX43" fmla="*/ 2028390 w 4366182"/>
              <a:gd name="connsiteY43" fmla="*/ 500969 h 3748138"/>
              <a:gd name="connsiteX44" fmla="*/ 2187404 w 4366182"/>
              <a:gd name="connsiteY44" fmla="*/ 428696 h 3748138"/>
              <a:gd name="connsiteX45" fmla="*/ 2379152 w 4366182"/>
              <a:gd name="connsiteY45" fmla="*/ 349380 h 3748138"/>
              <a:gd name="connsiteX46" fmla="*/ 2546356 w 4366182"/>
              <a:gd name="connsiteY46" fmla="*/ 295349 h 3748138"/>
              <a:gd name="connsiteX47" fmla="*/ 2791042 w 4366182"/>
              <a:gd name="connsiteY47" fmla="*/ 224971 h 3748138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3744757 w 4366182"/>
              <a:gd name="connsiteY3" fmla="*/ 48579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4924 h 3748091"/>
              <a:gd name="connsiteX1" fmla="*/ 3162124 w 4366182"/>
              <a:gd name="connsiteY1" fmla="*/ 145051 h 3748091"/>
              <a:gd name="connsiteX2" fmla="*/ 3437291 w 4366182"/>
              <a:gd name="connsiteY2" fmla="*/ 88688 h 3748091"/>
              <a:gd name="connsiteX3" fmla="*/ 4070724 w 4366182"/>
              <a:gd name="connsiteY3" fmla="*/ 8793 h 3748091"/>
              <a:gd name="connsiteX4" fmla="*/ 4364456 w 4366182"/>
              <a:gd name="connsiteY4" fmla="*/ 0 h 3748091"/>
              <a:gd name="connsiteX5" fmla="*/ 4360157 w 4366182"/>
              <a:gd name="connsiteY5" fmla="*/ 833441 h 3748091"/>
              <a:gd name="connsiteX6" fmla="*/ 4360157 w 4366182"/>
              <a:gd name="connsiteY6" fmla="*/ 859567 h 3748091"/>
              <a:gd name="connsiteX7" fmla="*/ 4360157 w 4366182"/>
              <a:gd name="connsiteY7" fmla="*/ 907492 h 3748091"/>
              <a:gd name="connsiteX8" fmla="*/ 4360157 w 4366182"/>
              <a:gd name="connsiteY8" fmla="*/ 944816 h 3748091"/>
              <a:gd name="connsiteX9" fmla="*/ 4360157 w 4366182"/>
              <a:gd name="connsiteY9" fmla="*/ 972864 h 3748091"/>
              <a:gd name="connsiteX10" fmla="*/ 4360157 w 4366182"/>
              <a:gd name="connsiteY10" fmla="*/ 992961 h 3748091"/>
              <a:gd name="connsiteX11" fmla="*/ 4360157 w 4366182"/>
              <a:gd name="connsiteY11" fmla="*/ 1006433 h 3748091"/>
              <a:gd name="connsiteX12" fmla="*/ 4360157 w 4366182"/>
              <a:gd name="connsiteY12" fmla="*/ 1018801 h 3748091"/>
              <a:gd name="connsiteX13" fmla="*/ 4360157 w 4366182"/>
              <a:gd name="connsiteY13" fmla="*/ 1020568 h 3748091"/>
              <a:gd name="connsiteX14" fmla="*/ 4360157 w 4366182"/>
              <a:gd name="connsiteY14" fmla="*/ 3748091 h 3748091"/>
              <a:gd name="connsiteX15" fmla="*/ 4093457 w 4366182"/>
              <a:gd name="connsiteY15" fmla="*/ 3738981 h 3748091"/>
              <a:gd name="connsiteX16" fmla="*/ 3835226 w 4366182"/>
              <a:gd name="connsiteY16" fmla="*/ 3715776 h 3748091"/>
              <a:gd name="connsiteX17" fmla="*/ 3593923 w 4366182"/>
              <a:gd name="connsiteY17" fmla="*/ 3685934 h 3748091"/>
              <a:gd name="connsiteX18" fmla="*/ 3399191 w 4366182"/>
              <a:gd name="connsiteY18" fmla="*/ 3656095 h 3748091"/>
              <a:gd name="connsiteX19" fmla="*/ 3179057 w 4366182"/>
              <a:gd name="connsiteY19" fmla="*/ 3609680 h 3748091"/>
              <a:gd name="connsiteX20" fmla="*/ 2967391 w 4366182"/>
              <a:gd name="connsiteY20" fmla="*/ 3559950 h 3748091"/>
              <a:gd name="connsiteX21" fmla="*/ 2692224 w 4366182"/>
              <a:gd name="connsiteY21" fmla="*/ 3483694 h 3748091"/>
              <a:gd name="connsiteX22" fmla="*/ 2463623 w 4366182"/>
              <a:gd name="connsiteY22" fmla="*/ 3410753 h 3748091"/>
              <a:gd name="connsiteX23" fmla="*/ 2222323 w 4366182"/>
              <a:gd name="connsiteY23" fmla="*/ 3324553 h 3748091"/>
              <a:gd name="connsiteX24" fmla="*/ 1981023 w 4366182"/>
              <a:gd name="connsiteY24" fmla="*/ 3221773 h 3748091"/>
              <a:gd name="connsiteX25" fmla="*/ 1718557 w 4366182"/>
              <a:gd name="connsiteY25" fmla="*/ 3089156 h 3748091"/>
              <a:gd name="connsiteX26" fmla="*/ 1481491 w 4366182"/>
              <a:gd name="connsiteY26" fmla="*/ 2959853 h 3748091"/>
              <a:gd name="connsiteX27" fmla="*/ 1235958 w 4366182"/>
              <a:gd name="connsiteY27" fmla="*/ 2807344 h 3748091"/>
              <a:gd name="connsiteX28" fmla="*/ 969257 w 4366182"/>
              <a:gd name="connsiteY28" fmla="*/ 2634941 h 3748091"/>
              <a:gd name="connsiteX29" fmla="*/ 804957 w 4366182"/>
              <a:gd name="connsiteY29" fmla="*/ 2524696 h 3748091"/>
              <a:gd name="connsiteX30" fmla="*/ 669490 w 4366182"/>
              <a:gd name="connsiteY30" fmla="*/ 2420613 h 3748091"/>
              <a:gd name="connsiteX31" fmla="*/ 474757 w 4366182"/>
              <a:gd name="connsiteY31" fmla="*/ 2273583 h 3748091"/>
              <a:gd name="connsiteX32" fmla="*/ 335057 w 4366182"/>
              <a:gd name="connsiteY32" fmla="*/ 2151606 h 3748091"/>
              <a:gd name="connsiteX33" fmla="*/ 148790 w 4366182"/>
              <a:gd name="connsiteY33" fmla="*/ 1999498 h 3748091"/>
              <a:gd name="connsiteX34" fmla="*/ 0 w 4366182"/>
              <a:gd name="connsiteY34" fmla="*/ 1876083 h 3748091"/>
              <a:gd name="connsiteX35" fmla="*/ 233633 w 4366182"/>
              <a:gd name="connsiteY35" fmla="*/ 1658141 h 3748091"/>
              <a:gd name="connsiteX36" fmla="*/ 450333 w 4366182"/>
              <a:gd name="connsiteY36" fmla="*/ 1473542 h 3748091"/>
              <a:gd name="connsiteX37" fmla="*/ 684506 w 4366182"/>
              <a:gd name="connsiteY37" fmla="*/ 1297878 h 3748091"/>
              <a:gd name="connsiteX38" fmla="*/ 898091 w 4366182"/>
              <a:gd name="connsiteY38" fmla="*/ 1150910 h 3748091"/>
              <a:gd name="connsiteX39" fmla="*/ 1088590 w 4366182"/>
              <a:gd name="connsiteY39" fmla="*/ 1026733 h 3748091"/>
              <a:gd name="connsiteX40" fmla="*/ 1279091 w 4366182"/>
              <a:gd name="connsiteY40" fmla="*/ 903065 h 3748091"/>
              <a:gd name="connsiteX41" fmla="*/ 1486524 w 4366182"/>
              <a:gd name="connsiteY41" fmla="*/ 777885 h 3748091"/>
              <a:gd name="connsiteX42" fmla="*/ 1702424 w 4366182"/>
              <a:gd name="connsiteY42" fmla="*/ 665854 h 3748091"/>
              <a:gd name="connsiteX43" fmla="*/ 2028390 w 4366182"/>
              <a:gd name="connsiteY43" fmla="*/ 500922 h 3748091"/>
              <a:gd name="connsiteX44" fmla="*/ 2187404 w 4366182"/>
              <a:gd name="connsiteY44" fmla="*/ 428649 h 3748091"/>
              <a:gd name="connsiteX45" fmla="*/ 2379152 w 4366182"/>
              <a:gd name="connsiteY45" fmla="*/ 349333 h 3748091"/>
              <a:gd name="connsiteX46" fmla="*/ 2546356 w 4366182"/>
              <a:gd name="connsiteY46" fmla="*/ 295302 h 3748091"/>
              <a:gd name="connsiteX47" fmla="*/ 2791042 w 4366182"/>
              <a:gd name="connsiteY47" fmla="*/ 224924 h 3748091"/>
              <a:gd name="connsiteX0" fmla="*/ 2791042 w 4366182"/>
              <a:gd name="connsiteY0" fmla="*/ 226078 h 3749245"/>
              <a:gd name="connsiteX1" fmla="*/ 3162124 w 4366182"/>
              <a:gd name="connsiteY1" fmla="*/ 146205 h 3749245"/>
              <a:gd name="connsiteX2" fmla="*/ 3437291 w 4366182"/>
              <a:gd name="connsiteY2" fmla="*/ 89842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86524 w 4366182"/>
              <a:gd name="connsiteY41" fmla="*/ 779039 h 3749245"/>
              <a:gd name="connsiteX42" fmla="*/ 1702424 w 4366182"/>
              <a:gd name="connsiteY42" fmla="*/ 667008 h 3749245"/>
              <a:gd name="connsiteX43" fmla="*/ 2028390 w 4366182"/>
              <a:gd name="connsiteY43" fmla="*/ 502076 h 3749245"/>
              <a:gd name="connsiteX44" fmla="*/ 2187404 w 4366182"/>
              <a:gd name="connsiteY44" fmla="*/ 429803 h 3749245"/>
              <a:gd name="connsiteX45" fmla="*/ 2379152 w 4366182"/>
              <a:gd name="connsiteY45" fmla="*/ 350487 h 3749245"/>
              <a:gd name="connsiteX46" fmla="*/ 2546356 w 4366182"/>
              <a:gd name="connsiteY46" fmla="*/ 296456 h 3749245"/>
              <a:gd name="connsiteX47" fmla="*/ 2791042 w 4366182"/>
              <a:gd name="connsiteY47" fmla="*/ 226078 h 3749245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791042 w 4366182"/>
              <a:gd name="connsiteY0" fmla="*/ 245452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791042 w 4366182"/>
              <a:gd name="connsiteY47" fmla="*/ 245452 h 3768619"/>
              <a:gd name="connsiteX0" fmla="*/ 2824908 w 4366182"/>
              <a:gd name="connsiteY0" fmla="*/ 520634 h 3768619"/>
              <a:gd name="connsiteX1" fmla="*/ 3162124 w 4366182"/>
              <a:gd name="connsiteY1" fmla="*/ 165579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79152 w 4366182"/>
              <a:gd name="connsiteY45" fmla="*/ 369861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46356 w 4366182"/>
              <a:gd name="connsiteY46" fmla="*/ 315830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87404 w 4366182"/>
              <a:gd name="connsiteY44" fmla="*/ 449177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2028390 w 4366182"/>
              <a:gd name="connsiteY43" fmla="*/ 521450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702424 w 4366182"/>
              <a:gd name="connsiteY42" fmla="*/ 686382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86524 w 4366182"/>
              <a:gd name="connsiteY41" fmla="*/ 798413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20634 h 3768619"/>
              <a:gd name="connsiteX1" fmla="*/ 3179058 w 4366182"/>
              <a:gd name="connsiteY1" fmla="*/ 470600 h 3768619"/>
              <a:gd name="connsiteX2" fmla="*/ 3471158 w 4366182"/>
              <a:gd name="connsiteY2" fmla="*/ 284934 h 3768619"/>
              <a:gd name="connsiteX3" fmla="*/ 4206191 w 4366182"/>
              <a:gd name="connsiteY3" fmla="*/ 19374 h 3768619"/>
              <a:gd name="connsiteX4" fmla="*/ 4364456 w 4366182"/>
              <a:gd name="connsiteY4" fmla="*/ 20528 h 3768619"/>
              <a:gd name="connsiteX5" fmla="*/ 4360157 w 4366182"/>
              <a:gd name="connsiteY5" fmla="*/ 853969 h 3768619"/>
              <a:gd name="connsiteX6" fmla="*/ 4360157 w 4366182"/>
              <a:gd name="connsiteY6" fmla="*/ 880095 h 3768619"/>
              <a:gd name="connsiteX7" fmla="*/ 4360157 w 4366182"/>
              <a:gd name="connsiteY7" fmla="*/ 928020 h 3768619"/>
              <a:gd name="connsiteX8" fmla="*/ 4360157 w 4366182"/>
              <a:gd name="connsiteY8" fmla="*/ 965344 h 3768619"/>
              <a:gd name="connsiteX9" fmla="*/ 4360157 w 4366182"/>
              <a:gd name="connsiteY9" fmla="*/ 993392 h 3768619"/>
              <a:gd name="connsiteX10" fmla="*/ 4360157 w 4366182"/>
              <a:gd name="connsiteY10" fmla="*/ 1013489 h 3768619"/>
              <a:gd name="connsiteX11" fmla="*/ 4360157 w 4366182"/>
              <a:gd name="connsiteY11" fmla="*/ 1026961 h 3768619"/>
              <a:gd name="connsiteX12" fmla="*/ 4360157 w 4366182"/>
              <a:gd name="connsiteY12" fmla="*/ 1039329 h 3768619"/>
              <a:gd name="connsiteX13" fmla="*/ 4360157 w 4366182"/>
              <a:gd name="connsiteY13" fmla="*/ 1041096 h 3768619"/>
              <a:gd name="connsiteX14" fmla="*/ 4360157 w 4366182"/>
              <a:gd name="connsiteY14" fmla="*/ 3768619 h 3768619"/>
              <a:gd name="connsiteX15" fmla="*/ 4093457 w 4366182"/>
              <a:gd name="connsiteY15" fmla="*/ 3759509 h 3768619"/>
              <a:gd name="connsiteX16" fmla="*/ 3835226 w 4366182"/>
              <a:gd name="connsiteY16" fmla="*/ 3736304 h 3768619"/>
              <a:gd name="connsiteX17" fmla="*/ 3593923 w 4366182"/>
              <a:gd name="connsiteY17" fmla="*/ 3706462 h 3768619"/>
              <a:gd name="connsiteX18" fmla="*/ 3399191 w 4366182"/>
              <a:gd name="connsiteY18" fmla="*/ 3676623 h 3768619"/>
              <a:gd name="connsiteX19" fmla="*/ 3179057 w 4366182"/>
              <a:gd name="connsiteY19" fmla="*/ 3630208 h 3768619"/>
              <a:gd name="connsiteX20" fmla="*/ 2967391 w 4366182"/>
              <a:gd name="connsiteY20" fmla="*/ 3580478 h 3768619"/>
              <a:gd name="connsiteX21" fmla="*/ 2692224 w 4366182"/>
              <a:gd name="connsiteY21" fmla="*/ 3504222 h 3768619"/>
              <a:gd name="connsiteX22" fmla="*/ 2463623 w 4366182"/>
              <a:gd name="connsiteY22" fmla="*/ 3431281 h 3768619"/>
              <a:gd name="connsiteX23" fmla="*/ 2222323 w 4366182"/>
              <a:gd name="connsiteY23" fmla="*/ 3345081 h 3768619"/>
              <a:gd name="connsiteX24" fmla="*/ 1981023 w 4366182"/>
              <a:gd name="connsiteY24" fmla="*/ 3242301 h 3768619"/>
              <a:gd name="connsiteX25" fmla="*/ 1718557 w 4366182"/>
              <a:gd name="connsiteY25" fmla="*/ 3109684 h 3768619"/>
              <a:gd name="connsiteX26" fmla="*/ 1481491 w 4366182"/>
              <a:gd name="connsiteY26" fmla="*/ 2980381 h 3768619"/>
              <a:gd name="connsiteX27" fmla="*/ 1235958 w 4366182"/>
              <a:gd name="connsiteY27" fmla="*/ 2827872 h 3768619"/>
              <a:gd name="connsiteX28" fmla="*/ 969257 w 4366182"/>
              <a:gd name="connsiteY28" fmla="*/ 2655469 h 3768619"/>
              <a:gd name="connsiteX29" fmla="*/ 804957 w 4366182"/>
              <a:gd name="connsiteY29" fmla="*/ 2545224 h 3768619"/>
              <a:gd name="connsiteX30" fmla="*/ 669490 w 4366182"/>
              <a:gd name="connsiteY30" fmla="*/ 2441141 h 3768619"/>
              <a:gd name="connsiteX31" fmla="*/ 474757 w 4366182"/>
              <a:gd name="connsiteY31" fmla="*/ 2294111 h 3768619"/>
              <a:gd name="connsiteX32" fmla="*/ 335057 w 4366182"/>
              <a:gd name="connsiteY32" fmla="*/ 2172134 h 3768619"/>
              <a:gd name="connsiteX33" fmla="*/ 148790 w 4366182"/>
              <a:gd name="connsiteY33" fmla="*/ 2020026 h 3768619"/>
              <a:gd name="connsiteX34" fmla="*/ 0 w 4366182"/>
              <a:gd name="connsiteY34" fmla="*/ 1896611 h 3768619"/>
              <a:gd name="connsiteX35" fmla="*/ 233633 w 4366182"/>
              <a:gd name="connsiteY35" fmla="*/ 1678669 h 3768619"/>
              <a:gd name="connsiteX36" fmla="*/ 450333 w 4366182"/>
              <a:gd name="connsiteY36" fmla="*/ 1494070 h 3768619"/>
              <a:gd name="connsiteX37" fmla="*/ 684506 w 4366182"/>
              <a:gd name="connsiteY37" fmla="*/ 1318406 h 3768619"/>
              <a:gd name="connsiteX38" fmla="*/ 898091 w 4366182"/>
              <a:gd name="connsiteY38" fmla="*/ 1171438 h 3768619"/>
              <a:gd name="connsiteX39" fmla="*/ 1088590 w 4366182"/>
              <a:gd name="connsiteY39" fmla="*/ 1047261 h 3768619"/>
              <a:gd name="connsiteX40" fmla="*/ 1279091 w 4366182"/>
              <a:gd name="connsiteY40" fmla="*/ 923593 h 3768619"/>
              <a:gd name="connsiteX41" fmla="*/ 1448424 w 4366182"/>
              <a:gd name="connsiteY41" fmla="*/ 1342145 h 3768619"/>
              <a:gd name="connsiteX42" fmla="*/ 1668557 w 4366182"/>
              <a:gd name="connsiteY42" fmla="*/ 1220168 h 3768619"/>
              <a:gd name="connsiteX43" fmla="*/ 1952190 w 4366182"/>
              <a:gd name="connsiteY43" fmla="*/ 886149 h 3768619"/>
              <a:gd name="connsiteX44" fmla="*/ 2162004 w 4366182"/>
              <a:gd name="connsiteY44" fmla="*/ 813875 h 3768619"/>
              <a:gd name="connsiteX45" fmla="*/ 2366452 w 4366182"/>
              <a:gd name="connsiteY45" fmla="*/ 651673 h 3768619"/>
              <a:gd name="connsiteX46" fmla="*/ 2592923 w 4366182"/>
              <a:gd name="connsiteY46" fmla="*/ 650688 h 3768619"/>
              <a:gd name="connsiteX47" fmla="*/ 2824908 w 4366182"/>
              <a:gd name="connsiteY47" fmla="*/ 520634 h 3768619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233633 w 4366182"/>
              <a:gd name="connsiteY35" fmla="*/ 1659295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450333 w 4366182"/>
              <a:gd name="connsiteY36" fmla="*/ 1474696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684506 w 4366182"/>
              <a:gd name="connsiteY37" fmla="*/ 1299032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898091 w 4366182"/>
              <a:gd name="connsiteY38" fmla="*/ 1152064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088590 w 4366182"/>
              <a:gd name="connsiteY39" fmla="*/ 1027887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279091 w 4366182"/>
              <a:gd name="connsiteY40" fmla="*/ 904219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445299 w 4366182"/>
              <a:gd name="connsiteY35" fmla="*/ 1748811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708566 w 4366182"/>
              <a:gd name="connsiteY36" fmla="*/ 1531058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921572 w 4366182"/>
              <a:gd name="connsiteY37" fmla="*/ 1405125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1156325 w 4366182"/>
              <a:gd name="connsiteY38" fmla="*/ 1350991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334123 w 4366182"/>
              <a:gd name="connsiteY39" fmla="*/ 1246705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351058 w 4366182"/>
              <a:gd name="connsiteY40" fmla="*/ 1444635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448424 w 4366182"/>
              <a:gd name="connsiteY41" fmla="*/ 1322771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668557 w 4366182"/>
              <a:gd name="connsiteY42" fmla="*/ 1200794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53224 w 4366182"/>
              <a:gd name="connsiteY42" fmla="*/ 647117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52190 w 4366182"/>
              <a:gd name="connsiteY43" fmla="*/ 866775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62004 w 4366182"/>
              <a:gd name="connsiteY44" fmla="*/ 794501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66452 w 4366182"/>
              <a:gd name="connsiteY45" fmla="*/ 632299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592923 w 4366182"/>
              <a:gd name="connsiteY46" fmla="*/ 631314 h 3749245"/>
              <a:gd name="connsiteX47" fmla="*/ 2824908 w 4366182"/>
              <a:gd name="connsiteY47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391545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592923 w 4366182"/>
              <a:gd name="connsiteY47" fmla="*/ 631314 h 3749245"/>
              <a:gd name="connsiteX48" fmla="*/ 2824908 w 4366182"/>
              <a:gd name="connsiteY48" fmla="*/ 501260 h 3749245"/>
              <a:gd name="connsiteX0" fmla="*/ 2824908 w 4366182"/>
              <a:gd name="connsiteY0" fmla="*/ 501260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2824908 w 4366182"/>
              <a:gd name="connsiteY48" fmla="*/ 501260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179058 w 4366182"/>
              <a:gd name="connsiteY1" fmla="*/ 451226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71158 w 4366182"/>
              <a:gd name="connsiteY2" fmla="*/ 265560 h 3749245"/>
              <a:gd name="connsiteX3" fmla="*/ 4206191 w 4366182"/>
              <a:gd name="connsiteY3" fmla="*/ 0 h 3749245"/>
              <a:gd name="connsiteX4" fmla="*/ 4364456 w 4366182"/>
              <a:gd name="connsiteY4" fmla="*/ 1154 h 3749245"/>
              <a:gd name="connsiteX5" fmla="*/ 4360157 w 4366182"/>
              <a:gd name="connsiteY5" fmla="*/ 834595 h 3749245"/>
              <a:gd name="connsiteX6" fmla="*/ 4360157 w 4366182"/>
              <a:gd name="connsiteY6" fmla="*/ 860721 h 3749245"/>
              <a:gd name="connsiteX7" fmla="*/ 4360157 w 4366182"/>
              <a:gd name="connsiteY7" fmla="*/ 908646 h 3749245"/>
              <a:gd name="connsiteX8" fmla="*/ 4360157 w 4366182"/>
              <a:gd name="connsiteY8" fmla="*/ 945970 h 3749245"/>
              <a:gd name="connsiteX9" fmla="*/ 4360157 w 4366182"/>
              <a:gd name="connsiteY9" fmla="*/ 974018 h 3749245"/>
              <a:gd name="connsiteX10" fmla="*/ 4360157 w 4366182"/>
              <a:gd name="connsiteY10" fmla="*/ 994115 h 3749245"/>
              <a:gd name="connsiteX11" fmla="*/ 4360157 w 4366182"/>
              <a:gd name="connsiteY11" fmla="*/ 1007587 h 3749245"/>
              <a:gd name="connsiteX12" fmla="*/ 4360157 w 4366182"/>
              <a:gd name="connsiteY12" fmla="*/ 1019955 h 3749245"/>
              <a:gd name="connsiteX13" fmla="*/ 4360157 w 4366182"/>
              <a:gd name="connsiteY13" fmla="*/ 1021722 h 3749245"/>
              <a:gd name="connsiteX14" fmla="*/ 4360157 w 4366182"/>
              <a:gd name="connsiteY14" fmla="*/ 3749245 h 3749245"/>
              <a:gd name="connsiteX15" fmla="*/ 4093457 w 4366182"/>
              <a:gd name="connsiteY15" fmla="*/ 3740135 h 3749245"/>
              <a:gd name="connsiteX16" fmla="*/ 3835226 w 4366182"/>
              <a:gd name="connsiteY16" fmla="*/ 3716930 h 3749245"/>
              <a:gd name="connsiteX17" fmla="*/ 3593923 w 4366182"/>
              <a:gd name="connsiteY17" fmla="*/ 3687088 h 3749245"/>
              <a:gd name="connsiteX18" fmla="*/ 3399191 w 4366182"/>
              <a:gd name="connsiteY18" fmla="*/ 3657249 h 3749245"/>
              <a:gd name="connsiteX19" fmla="*/ 3179057 w 4366182"/>
              <a:gd name="connsiteY19" fmla="*/ 3610834 h 3749245"/>
              <a:gd name="connsiteX20" fmla="*/ 2967391 w 4366182"/>
              <a:gd name="connsiteY20" fmla="*/ 3561104 h 3749245"/>
              <a:gd name="connsiteX21" fmla="*/ 2692224 w 4366182"/>
              <a:gd name="connsiteY21" fmla="*/ 3484848 h 3749245"/>
              <a:gd name="connsiteX22" fmla="*/ 2463623 w 4366182"/>
              <a:gd name="connsiteY22" fmla="*/ 3411907 h 3749245"/>
              <a:gd name="connsiteX23" fmla="*/ 2222323 w 4366182"/>
              <a:gd name="connsiteY23" fmla="*/ 3325707 h 3749245"/>
              <a:gd name="connsiteX24" fmla="*/ 1981023 w 4366182"/>
              <a:gd name="connsiteY24" fmla="*/ 3222927 h 3749245"/>
              <a:gd name="connsiteX25" fmla="*/ 1718557 w 4366182"/>
              <a:gd name="connsiteY25" fmla="*/ 3090310 h 3749245"/>
              <a:gd name="connsiteX26" fmla="*/ 1481491 w 4366182"/>
              <a:gd name="connsiteY26" fmla="*/ 2961007 h 3749245"/>
              <a:gd name="connsiteX27" fmla="*/ 1235958 w 4366182"/>
              <a:gd name="connsiteY27" fmla="*/ 2808498 h 3749245"/>
              <a:gd name="connsiteX28" fmla="*/ 969257 w 4366182"/>
              <a:gd name="connsiteY28" fmla="*/ 2636095 h 3749245"/>
              <a:gd name="connsiteX29" fmla="*/ 804957 w 4366182"/>
              <a:gd name="connsiteY29" fmla="*/ 2525850 h 3749245"/>
              <a:gd name="connsiteX30" fmla="*/ 669490 w 4366182"/>
              <a:gd name="connsiteY30" fmla="*/ 2421767 h 3749245"/>
              <a:gd name="connsiteX31" fmla="*/ 474757 w 4366182"/>
              <a:gd name="connsiteY31" fmla="*/ 2274737 h 3749245"/>
              <a:gd name="connsiteX32" fmla="*/ 335057 w 4366182"/>
              <a:gd name="connsiteY32" fmla="*/ 2152760 h 3749245"/>
              <a:gd name="connsiteX33" fmla="*/ 148790 w 4366182"/>
              <a:gd name="connsiteY33" fmla="*/ 2000652 h 3749245"/>
              <a:gd name="connsiteX34" fmla="*/ 0 w 4366182"/>
              <a:gd name="connsiteY34" fmla="*/ 1877237 h 3749245"/>
              <a:gd name="connsiteX35" fmla="*/ 178599 w 4366182"/>
              <a:gd name="connsiteY35" fmla="*/ 1709025 h 3749245"/>
              <a:gd name="connsiteX36" fmla="*/ 395300 w 4366182"/>
              <a:gd name="connsiteY36" fmla="*/ 1514480 h 3749245"/>
              <a:gd name="connsiteX37" fmla="*/ 667572 w 4366182"/>
              <a:gd name="connsiteY37" fmla="*/ 1318923 h 3749245"/>
              <a:gd name="connsiteX38" fmla="*/ 881158 w 4366182"/>
              <a:gd name="connsiteY38" fmla="*/ 1171958 h 3749245"/>
              <a:gd name="connsiteX39" fmla="*/ 1054723 w 4366182"/>
              <a:gd name="connsiteY39" fmla="*/ 1054410 h 3749245"/>
              <a:gd name="connsiteX40" fmla="*/ 1287558 w 4366182"/>
              <a:gd name="connsiteY40" fmla="*/ 900904 h 3749245"/>
              <a:gd name="connsiteX41" fmla="*/ 1554258 w 4366182"/>
              <a:gd name="connsiteY41" fmla="*/ 742570 h 3749245"/>
              <a:gd name="connsiteX42" fmla="*/ 1765924 w 4366182"/>
              <a:gd name="connsiteY42" fmla="*/ 637171 h 3749245"/>
              <a:gd name="connsiteX43" fmla="*/ 1969124 w 4366182"/>
              <a:gd name="connsiteY43" fmla="*/ 531916 h 3749245"/>
              <a:gd name="connsiteX44" fmla="*/ 2178937 w 4366182"/>
              <a:gd name="connsiteY44" fmla="*/ 439749 h 3749245"/>
              <a:gd name="connsiteX45" fmla="*/ 2396086 w 4366182"/>
              <a:gd name="connsiteY45" fmla="*/ 347172 h 3749245"/>
              <a:gd name="connsiteX46" fmla="*/ 2675290 w 4366182"/>
              <a:gd name="connsiteY46" fmla="*/ 262243 h 3749245"/>
              <a:gd name="connsiteX47" fmla="*/ 2872323 w 4366182"/>
              <a:gd name="connsiteY47" fmla="*/ 213569 h 3749245"/>
              <a:gd name="connsiteX48" fmla="*/ 3066208 w 4366182"/>
              <a:gd name="connsiteY48" fmla="*/ 163086 h 3749245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9939 h 3756098"/>
              <a:gd name="connsiteX1" fmla="*/ 3272192 w 4366182"/>
              <a:gd name="connsiteY1" fmla="*/ 133166 h 3756098"/>
              <a:gd name="connsiteX2" fmla="*/ 3462692 w 4366182"/>
              <a:gd name="connsiteY2" fmla="*/ 103326 h 3756098"/>
              <a:gd name="connsiteX3" fmla="*/ 4206191 w 4366182"/>
              <a:gd name="connsiteY3" fmla="*/ 6853 h 3756098"/>
              <a:gd name="connsiteX4" fmla="*/ 4364456 w 4366182"/>
              <a:gd name="connsiteY4" fmla="*/ 8007 h 3756098"/>
              <a:gd name="connsiteX5" fmla="*/ 4360157 w 4366182"/>
              <a:gd name="connsiteY5" fmla="*/ 841448 h 3756098"/>
              <a:gd name="connsiteX6" fmla="*/ 4360157 w 4366182"/>
              <a:gd name="connsiteY6" fmla="*/ 867574 h 3756098"/>
              <a:gd name="connsiteX7" fmla="*/ 4360157 w 4366182"/>
              <a:gd name="connsiteY7" fmla="*/ 915499 h 3756098"/>
              <a:gd name="connsiteX8" fmla="*/ 4360157 w 4366182"/>
              <a:gd name="connsiteY8" fmla="*/ 952823 h 3756098"/>
              <a:gd name="connsiteX9" fmla="*/ 4360157 w 4366182"/>
              <a:gd name="connsiteY9" fmla="*/ 980871 h 3756098"/>
              <a:gd name="connsiteX10" fmla="*/ 4360157 w 4366182"/>
              <a:gd name="connsiteY10" fmla="*/ 1000968 h 3756098"/>
              <a:gd name="connsiteX11" fmla="*/ 4360157 w 4366182"/>
              <a:gd name="connsiteY11" fmla="*/ 1014440 h 3756098"/>
              <a:gd name="connsiteX12" fmla="*/ 4360157 w 4366182"/>
              <a:gd name="connsiteY12" fmla="*/ 1026808 h 3756098"/>
              <a:gd name="connsiteX13" fmla="*/ 4360157 w 4366182"/>
              <a:gd name="connsiteY13" fmla="*/ 1028575 h 3756098"/>
              <a:gd name="connsiteX14" fmla="*/ 4360157 w 4366182"/>
              <a:gd name="connsiteY14" fmla="*/ 3756098 h 3756098"/>
              <a:gd name="connsiteX15" fmla="*/ 4093457 w 4366182"/>
              <a:gd name="connsiteY15" fmla="*/ 3746988 h 3756098"/>
              <a:gd name="connsiteX16" fmla="*/ 3835226 w 4366182"/>
              <a:gd name="connsiteY16" fmla="*/ 3723783 h 3756098"/>
              <a:gd name="connsiteX17" fmla="*/ 3593923 w 4366182"/>
              <a:gd name="connsiteY17" fmla="*/ 3693941 h 3756098"/>
              <a:gd name="connsiteX18" fmla="*/ 3399191 w 4366182"/>
              <a:gd name="connsiteY18" fmla="*/ 3664102 h 3756098"/>
              <a:gd name="connsiteX19" fmla="*/ 3179057 w 4366182"/>
              <a:gd name="connsiteY19" fmla="*/ 3617687 h 3756098"/>
              <a:gd name="connsiteX20" fmla="*/ 2967391 w 4366182"/>
              <a:gd name="connsiteY20" fmla="*/ 3567957 h 3756098"/>
              <a:gd name="connsiteX21" fmla="*/ 2692224 w 4366182"/>
              <a:gd name="connsiteY21" fmla="*/ 3491701 h 3756098"/>
              <a:gd name="connsiteX22" fmla="*/ 2463623 w 4366182"/>
              <a:gd name="connsiteY22" fmla="*/ 3418760 h 3756098"/>
              <a:gd name="connsiteX23" fmla="*/ 2222323 w 4366182"/>
              <a:gd name="connsiteY23" fmla="*/ 3332560 h 3756098"/>
              <a:gd name="connsiteX24" fmla="*/ 1981023 w 4366182"/>
              <a:gd name="connsiteY24" fmla="*/ 3229780 h 3756098"/>
              <a:gd name="connsiteX25" fmla="*/ 1718557 w 4366182"/>
              <a:gd name="connsiteY25" fmla="*/ 3097163 h 3756098"/>
              <a:gd name="connsiteX26" fmla="*/ 1481491 w 4366182"/>
              <a:gd name="connsiteY26" fmla="*/ 2967860 h 3756098"/>
              <a:gd name="connsiteX27" fmla="*/ 1235958 w 4366182"/>
              <a:gd name="connsiteY27" fmla="*/ 2815351 h 3756098"/>
              <a:gd name="connsiteX28" fmla="*/ 969257 w 4366182"/>
              <a:gd name="connsiteY28" fmla="*/ 2642948 h 3756098"/>
              <a:gd name="connsiteX29" fmla="*/ 804957 w 4366182"/>
              <a:gd name="connsiteY29" fmla="*/ 2532703 h 3756098"/>
              <a:gd name="connsiteX30" fmla="*/ 669490 w 4366182"/>
              <a:gd name="connsiteY30" fmla="*/ 2428620 h 3756098"/>
              <a:gd name="connsiteX31" fmla="*/ 474757 w 4366182"/>
              <a:gd name="connsiteY31" fmla="*/ 2281590 h 3756098"/>
              <a:gd name="connsiteX32" fmla="*/ 335057 w 4366182"/>
              <a:gd name="connsiteY32" fmla="*/ 2159613 h 3756098"/>
              <a:gd name="connsiteX33" fmla="*/ 148790 w 4366182"/>
              <a:gd name="connsiteY33" fmla="*/ 2007505 h 3756098"/>
              <a:gd name="connsiteX34" fmla="*/ 0 w 4366182"/>
              <a:gd name="connsiteY34" fmla="*/ 1884090 h 3756098"/>
              <a:gd name="connsiteX35" fmla="*/ 178599 w 4366182"/>
              <a:gd name="connsiteY35" fmla="*/ 1715878 h 3756098"/>
              <a:gd name="connsiteX36" fmla="*/ 395300 w 4366182"/>
              <a:gd name="connsiteY36" fmla="*/ 1521333 h 3756098"/>
              <a:gd name="connsiteX37" fmla="*/ 667572 w 4366182"/>
              <a:gd name="connsiteY37" fmla="*/ 1325776 h 3756098"/>
              <a:gd name="connsiteX38" fmla="*/ 881158 w 4366182"/>
              <a:gd name="connsiteY38" fmla="*/ 1178811 h 3756098"/>
              <a:gd name="connsiteX39" fmla="*/ 1054723 w 4366182"/>
              <a:gd name="connsiteY39" fmla="*/ 1061263 h 3756098"/>
              <a:gd name="connsiteX40" fmla="*/ 1287558 w 4366182"/>
              <a:gd name="connsiteY40" fmla="*/ 907757 h 3756098"/>
              <a:gd name="connsiteX41" fmla="*/ 1554258 w 4366182"/>
              <a:gd name="connsiteY41" fmla="*/ 749423 h 3756098"/>
              <a:gd name="connsiteX42" fmla="*/ 1765924 w 4366182"/>
              <a:gd name="connsiteY42" fmla="*/ 644024 h 3756098"/>
              <a:gd name="connsiteX43" fmla="*/ 1969124 w 4366182"/>
              <a:gd name="connsiteY43" fmla="*/ 538769 h 3756098"/>
              <a:gd name="connsiteX44" fmla="*/ 2178937 w 4366182"/>
              <a:gd name="connsiteY44" fmla="*/ 446602 h 3756098"/>
              <a:gd name="connsiteX45" fmla="*/ 2396086 w 4366182"/>
              <a:gd name="connsiteY45" fmla="*/ 354025 h 3756098"/>
              <a:gd name="connsiteX46" fmla="*/ 2675290 w 4366182"/>
              <a:gd name="connsiteY46" fmla="*/ 269096 h 3756098"/>
              <a:gd name="connsiteX47" fmla="*/ 2872323 w 4366182"/>
              <a:gd name="connsiteY47" fmla="*/ 220422 h 3756098"/>
              <a:gd name="connsiteX48" fmla="*/ 3066208 w 4366182"/>
              <a:gd name="connsiteY48" fmla="*/ 169939 h 3756098"/>
              <a:gd name="connsiteX0" fmla="*/ 3066208 w 4366182"/>
              <a:gd name="connsiteY0" fmla="*/ 167243 h 3753402"/>
              <a:gd name="connsiteX1" fmla="*/ 3272192 w 4366182"/>
              <a:gd name="connsiteY1" fmla="*/ 130470 h 3753402"/>
              <a:gd name="connsiteX2" fmla="*/ 3462692 w 4366182"/>
              <a:gd name="connsiteY2" fmla="*/ 100630 h 3753402"/>
              <a:gd name="connsiteX3" fmla="*/ 3687057 w 4366182"/>
              <a:gd name="connsiteY3" fmla="*/ 64159 h 3753402"/>
              <a:gd name="connsiteX4" fmla="*/ 4206191 w 4366182"/>
              <a:gd name="connsiteY4" fmla="*/ 4157 h 3753402"/>
              <a:gd name="connsiteX5" fmla="*/ 4364456 w 4366182"/>
              <a:gd name="connsiteY5" fmla="*/ 5311 h 3753402"/>
              <a:gd name="connsiteX6" fmla="*/ 4360157 w 4366182"/>
              <a:gd name="connsiteY6" fmla="*/ 838752 h 3753402"/>
              <a:gd name="connsiteX7" fmla="*/ 4360157 w 4366182"/>
              <a:gd name="connsiteY7" fmla="*/ 864878 h 3753402"/>
              <a:gd name="connsiteX8" fmla="*/ 4360157 w 4366182"/>
              <a:gd name="connsiteY8" fmla="*/ 912803 h 3753402"/>
              <a:gd name="connsiteX9" fmla="*/ 4360157 w 4366182"/>
              <a:gd name="connsiteY9" fmla="*/ 950127 h 3753402"/>
              <a:gd name="connsiteX10" fmla="*/ 4360157 w 4366182"/>
              <a:gd name="connsiteY10" fmla="*/ 978175 h 3753402"/>
              <a:gd name="connsiteX11" fmla="*/ 4360157 w 4366182"/>
              <a:gd name="connsiteY11" fmla="*/ 998272 h 3753402"/>
              <a:gd name="connsiteX12" fmla="*/ 4360157 w 4366182"/>
              <a:gd name="connsiteY12" fmla="*/ 1011744 h 3753402"/>
              <a:gd name="connsiteX13" fmla="*/ 4360157 w 4366182"/>
              <a:gd name="connsiteY13" fmla="*/ 1024112 h 3753402"/>
              <a:gd name="connsiteX14" fmla="*/ 4360157 w 4366182"/>
              <a:gd name="connsiteY14" fmla="*/ 1025879 h 3753402"/>
              <a:gd name="connsiteX15" fmla="*/ 4360157 w 4366182"/>
              <a:gd name="connsiteY15" fmla="*/ 3753402 h 3753402"/>
              <a:gd name="connsiteX16" fmla="*/ 4093457 w 4366182"/>
              <a:gd name="connsiteY16" fmla="*/ 3744292 h 3753402"/>
              <a:gd name="connsiteX17" fmla="*/ 3835226 w 4366182"/>
              <a:gd name="connsiteY17" fmla="*/ 3721087 h 3753402"/>
              <a:gd name="connsiteX18" fmla="*/ 3593923 w 4366182"/>
              <a:gd name="connsiteY18" fmla="*/ 3691245 h 3753402"/>
              <a:gd name="connsiteX19" fmla="*/ 3399191 w 4366182"/>
              <a:gd name="connsiteY19" fmla="*/ 3661406 h 3753402"/>
              <a:gd name="connsiteX20" fmla="*/ 3179057 w 4366182"/>
              <a:gd name="connsiteY20" fmla="*/ 3614991 h 3753402"/>
              <a:gd name="connsiteX21" fmla="*/ 2967391 w 4366182"/>
              <a:gd name="connsiteY21" fmla="*/ 3565261 h 3753402"/>
              <a:gd name="connsiteX22" fmla="*/ 2692224 w 4366182"/>
              <a:gd name="connsiteY22" fmla="*/ 3489005 h 3753402"/>
              <a:gd name="connsiteX23" fmla="*/ 2463623 w 4366182"/>
              <a:gd name="connsiteY23" fmla="*/ 3416064 h 3753402"/>
              <a:gd name="connsiteX24" fmla="*/ 2222323 w 4366182"/>
              <a:gd name="connsiteY24" fmla="*/ 3329864 h 3753402"/>
              <a:gd name="connsiteX25" fmla="*/ 1981023 w 4366182"/>
              <a:gd name="connsiteY25" fmla="*/ 3227084 h 3753402"/>
              <a:gd name="connsiteX26" fmla="*/ 1718557 w 4366182"/>
              <a:gd name="connsiteY26" fmla="*/ 3094467 h 3753402"/>
              <a:gd name="connsiteX27" fmla="*/ 1481491 w 4366182"/>
              <a:gd name="connsiteY27" fmla="*/ 2965164 h 3753402"/>
              <a:gd name="connsiteX28" fmla="*/ 1235958 w 4366182"/>
              <a:gd name="connsiteY28" fmla="*/ 2812655 h 3753402"/>
              <a:gd name="connsiteX29" fmla="*/ 969257 w 4366182"/>
              <a:gd name="connsiteY29" fmla="*/ 2640252 h 3753402"/>
              <a:gd name="connsiteX30" fmla="*/ 804957 w 4366182"/>
              <a:gd name="connsiteY30" fmla="*/ 2530007 h 3753402"/>
              <a:gd name="connsiteX31" fmla="*/ 669490 w 4366182"/>
              <a:gd name="connsiteY31" fmla="*/ 2425924 h 3753402"/>
              <a:gd name="connsiteX32" fmla="*/ 474757 w 4366182"/>
              <a:gd name="connsiteY32" fmla="*/ 2278894 h 3753402"/>
              <a:gd name="connsiteX33" fmla="*/ 335057 w 4366182"/>
              <a:gd name="connsiteY33" fmla="*/ 2156917 h 3753402"/>
              <a:gd name="connsiteX34" fmla="*/ 148790 w 4366182"/>
              <a:gd name="connsiteY34" fmla="*/ 2004809 h 3753402"/>
              <a:gd name="connsiteX35" fmla="*/ 0 w 4366182"/>
              <a:gd name="connsiteY35" fmla="*/ 1881394 h 3753402"/>
              <a:gd name="connsiteX36" fmla="*/ 178599 w 4366182"/>
              <a:gd name="connsiteY36" fmla="*/ 1713182 h 3753402"/>
              <a:gd name="connsiteX37" fmla="*/ 395300 w 4366182"/>
              <a:gd name="connsiteY37" fmla="*/ 1518637 h 3753402"/>
              <a:gd name="connsiteX38" fmla="*/ 667572 w 4366182"/>
              <a:gd name="connsiteY38" fmla="*/ 1323080 h 3753402"/>
              <a:gd name="connsiteX39" fmla="*/ 881158 w 4366182"/>
              <a:gd name="connsiteY39" fmla="*/ 1176115 h 3753402"/>
              <a:gd name="connsiteX40" fmla="*/ 1054723 w 4366182"/>
              <a:gd name="connsiteY40" fmla="*/ 1058567 h 3753402"/>
              <a:gd name="connsiteX41" fmla="*/ 1287558 w 4366182"/>
              <a:gd name="connsiteY41" fmla="*/ 905061 h 3753402"/>
              <a:gd name="connsiteX42" fmla="*/ 1554258 w 4366182"/>
              <a:gd name="connsiteY42" fmla="*/ 746727 h 3753402"/>
              <a:gd name="connsiteX43" fmla="*/ 1765924 w 4366182"/>
              <a:gd name="connsiteY43" fmla="*/ 641328 h 3753402"/>
              <a:gd name="connsiteX44" fmla="*/ 1969124 w 4366182"/>
              <a:gd name="connsiteY44" fmla="*/ 536073 h 3753402"/>
              <a:gd name="connsiteX45" fmla="*/ 2178937 w 4366182"/>
              <a:gd name="connsiteY45" fmla="*/ 443906 h 3753402"/>
              <a:gd name="connsiteX46" fmla="*/ 2396086 w 4366182"/>
              <a:gd name="connsiteY46" fmla="*/ 351329 h 3753402"/>
              <a:gd name="connsiteX47" fmla="*/ 2675290 w 4366182"/>
              <a:gd name="connsiteY47" fmla="*/ 266400 h 3753402"/>
              <a:gd name="connsiteX48" fmla="*/ 2872323 w 4366182"/>
              <a:gd name="connsiteY48" fmla="*/ 217726 h 3753402"/>
              <a:gd name="connsiteX49" fmla="*/ 3066208 w 4366182"/>
              <a:gd name="connsiteY49" fmla="*/ 167243 h 3753402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73621 h 3759780"/>
              <a:gd name="connsiteX1" fmla="*/ 3272192 w 4366182"/>
              <a:gd name="connsiteY1" fmla="*/ 136848 h 3759780"/>
              <a:gd name="connsiteX2" fmla="*/ 3462692 w 4366182"/>
              <a:gd name="connsiteY2" fmla="*/ 107008 h 3759780"/>
              <a:gd name="connsiteX3" fmla="*/ 3687057 w 4366182"/>
              <a:gd name="connsiteY3" fmla="*/ 70537 h 3759780"/>
              <a:gd name="connsiteX4" fmla="*/ 3915657 w 4366182"/>
              <a:gd name="connsiteY4" fmla="*/ 156739 h 3759780"/>
              <a:gd name="connsiteX5" fmla="*/ 4206191 w 4366182"/>
              <a:gd name="connsiteY5" fmla="*/ 10535 h 3759780"/>
              <a:gd name="connsiteX6" fmla="*/ 4364456 w 4366182"/>
              <a:gd name="connsiteY6" fmla="*/ 11689 h 3759780"/>
              <a:gd name="connsiteX7" fmla="*/ 4360157 w 4366182"/>
              <a:gd name="connsiteY7" fmla="*/ 845130 h 3759780"/>
              <a:gd name="connsiteX8" fmla="*/ 4360157 w 4366182"/>
              <a:gd name="connsiteY8" fmla="*/ 871256 h 3759780"/>
              <a:gd name="connsiteX9" fmla="*/ 4360157 w 4366182"/>
              <a:gd name="connsiteY9" fmla="*/ 919181 h 3759780"/>
              <a:gd name="connsiteX10" fmla="*/ 4360157 w 4366182"/>
              <a:gd name="connsiteY10" fmla="*/ 956505 h 3759780"/>
              <a:gd name="connsiteX11" fmla="*/ 4360157 w 4366182"/>
              <a:gd name="connsiteY11" fmla="*/ 984553 h 3759780"/>
              <a:gd name="connsiteX12" fmla="*/ 4360157 w 4366182"/>
              <a:gd name="connsiteY12" fmla="*/ 1004650 h 3759780"/>
              <a:gd name="connsiteX13" fmla="*/ 4360157 w 4366182"/>
              <a:gd name="connsiteY13" fmla="*/ 1018122 h 3759780"/>
              <a:gd name="connsiteX14" fmla="*/ 4360157 w 4366182"/>
              <a:gd name="connsiteY14" fmla="*/ 1030490 h 3759780"/>
              <a:gd name="connsiteX15" fmla="*/ 4360157 w 4366182"/>
              <a:gd name="connsiteY15" fmla="*/ 1032257 h 3759780"/>
              <a:gd name="connsiteX16" fmla="*/ 4360157 w 4366182"/>
              <a:gd name="connsiteY16" fmla="*/ 3759780 h 3759780"/>
              <a:gd name="connsiteX17" fmla="*/ 4093457 w 4366182"/>
              <a:gd name="connsiteY17" fmla="*/ 3750670 h 3759780"/>
              <a:gd name="connsiteX18" fmla="*/ 3835226 w 4366182"/>
              <a:gd name="connsiteY18" fmla="*/ 3727465 h 3759780"/>
              <a:gd name="connsiteX19" fmla="*/ 3593923 w 4366182"/>
              <a:gd name="connsiteY19" fmla="*/ 3697623 h 3759780"/>
              <a:gd name="connsiteX20" fmla="*/ 3399191 w 4366182"/>
              <a:gd name="connsiteY20" fmla="*/ 3667784 h 3759780"/>
              <a:gd name="connsiteX21" fmla="*/ 3179057 w 4366182"/>
              <a:gd name="connsiteY21" fmla="*/ 3621369 h 3759780"/>
              <a:gd name="connsiteX22" fmla="*/ 2967391 w 4366182"/>
              <a:gd name="connsiteY22" fmla="*/ 3571639 h 3759780"/>
              <a:gd name="connsiteX23" fmla="*/ 2692224 w 4366182"/>
              <a:gd name="connsiteY23" fmla="*/ 3495383 h 3759780"/>
              <a:gd name="connsiteX24" fmla="*/ 2463623 w 4366182"/>
              <a:gd name="connsiteY24" fmla="*/ 3422442 h 3759780"/>
              <a:gd name="connsiteX25" fmla="*/ 2222323 w 4366182"/>
              <a:gd name="connsiteY25" fmla="*/ 3336242 h 3759780"/>
              <a:gd name="connsiteX26" fmla="*/ 1981023 w 4366182"/>
              <a:gd name="connsiteY26" fmla="*/ 3233462 h 3759780"/>
              <a:gd name="connsiteX27" fmla="*/ 1718557 w 4366182"/>
              <a:gd name="connsiteY27" fmla="*/ 3100845 h 3759780"/>
              <a:gd name="connsiteX28" fmla="*/ 1481491 w 4366182"/>
              <a:gd name="connsiteY28" fmla="*/ 2971542 h 3759780"/>
              <a:gd name="connsiteX29" fmla="*/ 1235958 w 4366182"/>
              <a:gd name="connsiteY29" fmla="*/ 2819033 h 3759780"/>
              <a:gd name="connsiteX30" fmla="*/ 969257 w 4366182"/>
              <a:gd name="connsiteY30" fmla="*/ 2646630 h 3759780"/>
              <a:gd name="connsiteX31" fmla="*/ 804957 w 4366182"/>
              <a:gd name="connsiteY31" fmla="*/ 2536385 h 3759780"/>
              <a:gd name="connsiteX32" fmla="*/ 669490 w 4366182"/>
              <a:gd name="connsiteY32" fmla="*/ 2432302 h 3759780"/>
              <a:gd name="connsiteX33" fmla="*/ 474757 w 4366182"/>
              <a:gd name="connsiteY33" fmla="*/ 2285272 h 3759780"/>
              <a:gd name="connsiteX34" fmla="*/ 335057 w 4366182"/>
              <a:gd name="connsiteY34" fmla="*/ 2163295 h 3759780"/>
              <a:gd name="connsiteX35" fmla="*/ 148790 w 4366182"/>
              <a:gd name="connsiteY35" fmla="*/ 2011187 h 3759780"/>
              <a:gd name="connsiteX36" fmla="*/ 0 w 4366182"/>
              <a:gd name="connsiteY36" fmla="*/ 1887772 h 3759780"/>
              <a:gd name="connsiteX37" fmla="*/ 178599 w 4366182"/>
              <a:gd name="connsiteY37" fmla="*/ 1719560 h 3759780"/>
              <a:gd name="connsiteX38" fmla="*/ 395300 w 4366182"/>
              <a:gd name="connsiteY38" fmla="*/ 1525015 h 3759780"/>
              <a:gd name="connsiteX39" fmla="*/ 667572 w 4366182"/>
              <a:gd name="connsiteY39" fmla="*/ 1329458 h 3759780"/>
              <a:gd name="connsiteX40" fmla="*/ 881158 w 4366182"/>
              <a:gd name="connsiteY40" fmla="*/ 1182493 h 3759780"/>
              <a:gd name="connsiteX41" fmla="*/ 1054723 w 4366182"/>
              <a:gd name="connsiteY41" fmla="*/ 1064945 h 3759780"/>
              <a:gd name="connsiteX42" fmla="*/ 1287558 w 4366182"/>
              <a:gd name="connsiteY42" fmla="*/ 911439 h 3759780"/>
              <a:gd name="connsiteX43" fmla="*/ 1554258 w 4366182"/>
              <a:gd name="connsiteY43" fmla="*/ 753105 h 3759780"/>
              <a:gd name="connsiteX44" fmla="*/ 1765924 w 4366182"/>
              <a:gd name="connsiteY44" fmla="*/ 647706 h 3759780"/>
              <a:gd name="connsiteX45" fmla="*/ 1969124 w 4366182"/>
              <a:gd name="connsiteY45" fmla="*/ 542451 h 3759780"/>
              <a:gd name="connsiteX46" fmla="*/ 2178937 w 4366182"/>
              <a:gd name="connsiteY46" fmla="*/ 450284 h 3759780"/>
              <a:gd name="connsiteX47" fmla="*/ 2396086 w 4366182"/>
              <a:gd name="connsiteY47" fmla="*/ 357707 h 3759780"/>
              <a:gd name="connsiteX48" fmla="*/ 2675290 w 4366182"/>
              <a:gd name="connsiteY48" fmla="*/ 272778 h 3759780"/>
              <a:gd name="connsiteX49" fmla="*/ 2872323 w 4366182"/>
              <a:gd name="connsiteY49" fmla="*/ 224104 h 3759780"/>
              <a:gd name="connsiteX50" fmla="*/ 3066208 w 4366182"/>
              <a:gd name="connsiteY50" fmla="*/ 173621 h 3759780"/>
              <a:gd name="connsiteX0" fmla="*/ 3066208 w 4366182"/>
              <a:gd name="connsiteY0" fmla="*/ 163086 h 3749245"/>
              <a:gd name="connsiteX1" fmla="*/ 3272192 w 4366182"/>
              <a:gd name="connsiteY1" fmla="*/ 126313 h 3749245"/>
              <a:gd name="connsiteX2" fmla="*/ 3462692 w 4366182"/>
              <a:gd name="connsiteY2" fmla="*/ 96473 h 3749245"/>
              <a:gd name="connsiteX3" fmla="*/ 3687057 w 4366182"/>
              <a:gd name="connsiteY3" fmla="*/ 60002 h 3749245"/>
              <a:gd name="connsiteX4" fmla="*/ 3915657 w 4366182"/>
              <a:gd name="connsiteY4" fmla="*/ 146204 h 3749245"/>
              <a:gd name="connsiteX5" fmla="*/ 4206191 w 4366182"/>
              <a:gd name="connsiteY5" fmla="*/ 0 h 3749245"/>
              <a:gd name="connsiteX6" fmla="*/ 4364456 w 4366182"/>
              <a:gd name="connsiteY6" fmla="*/ 1154 h 3749245"/>
              <a:gd name="connsiteX7" fmla="*/ 4360157 w 4366182"/>
              <a:gd name="connsiteY7" fmla="*/ 834595 h 3749245"/>
              <a:gd name="connsiteX8" fmla="*/ 4360157 w 4366182"/>
              <a:gd name="connsiteY8" fmla="*/ 860721 h 3749245"/>
              <a:gd name="connsiteX9" fmla="*/ 4360157 w 4366182"/>
              <a:gd name="connsiteY9" fmla="*/ 908646 h 3749245"/>
              <a:gd name="connsiteX10" fmla="*/ 4360157 w 4366182"/>
              <a:gd name="connsiteY10" fmla="*/ 945970 h 3749245"/>
              <a:gd name="connsiteX11" fmla="*/ 4360157 w 4366182"/>
              <a:gd name="connsiteY11" fmla="*/ 974018 h 3749245"/>
              <a:gd name="connsiteX12" fmla="*/ 4360157 w 4366182"/>
              <a:gd name="connsiteY12" fmla="*/ 994115 h 3749245"/>
              <a:gd name="connsiteX13" fmla="*/ 4360157 w 4366182"/>
              <a:gd name="connsiteY13" fmla="*/ 1007587 h 3749245"/>
              <a:gd name="connsiteX14" fmla="*/ 4360157 w 4366182"/>
              <a:gd name="connsiteY14" fmla="*/ 1019955 h 3749245"/>
              <a:gd name="connsiteX15" fmla="*/ 4360157 w 4366182"/>
              <a:gd name="connsiteY15" fmla="*/ 1021722 h 3749245"/>
              <a:gd name="connsiteX16" fmla="*/ 4360157 w 4366182"/>
              <a:gd name="connsiteY16" fmla="*/ 3749245 h 3749245"/>
              <a:gd name="connsiteX17" fmla="*/ 4093457 w 4366182"/>
              <a:gd name="connsiteY17" fmla="*/ 3740135 h 3749245"/>
              <a:gd name="connsiteX18" fmla="*/ 3835226 w 4366182"/>
              <a:gd name="connsiteY18" fmla="*/ 3716930 h 3749245"/>
              <a:gd name="connsiteX19" fmla="*/ 3593923 w 4366182"/>
              <a:gd name="connsiteY19" fmla="*/ 3687088 h 3749245"/>
              <a:gd name="connsiteX20" fmla="*/ 3399191 w 4366182"/>
              <a:gd name="connsiteY20" fmla="*/ 3657249 h 3749245"/>
              <a:gd name="connsiteX21" fmla="*/ 3179057 w 4366182"/>
              <a:gd name="connsiteY21" fmla="*/ 3610834 h 3749245"/>
              <a:gd name="connsiteX22" fmla="*/ 2967391 w 4366182"/>
              <a:gd name="connsiteY22" fmla="*/ 3561104 h 3749245"/>
              <a:gd name="connsiteX23" fmla="*/ 2692224 w 4366182"/>
              <a:gd name="connsiteY23" fmla="*/ 3484848 h 3749245"/>
              <a:gd name="connsiteX24" fmla="*/ 2463623 w 4366182"/>
              <a:gd name="connsiteY24" fmla="*/ 3411907 h 3749245"/>
              <a:gd name="connsiteX25" fmla="*/ 2222323 w 4366182"/>
              <a:gd name="connsiteY25" fmla="*/ 3325707 h 3749245"/>
              <a:gd name="connsiteX26" fmla="*/ 1981023 w 4366182"/>
              <a:gd name="connsiteY26" fmla="*/ 3222927 h 3749245"/>
              <a:gd name="connsiteX27" fmla="*/ 1718557 w 4366182"/>
              <a:gd name="connsiteY27" fmla="*/ 3090310 h 3749245"/>
              <a:gd name="connsiteX28" fmla="*/ 1481491 w 4366182"/>
              <a:gd name="connsiteY28" fmla="*/ 2961007 h 3749245"/>
              <a:gd name="connsiteX29" fmla="*/ 1235958 w 4366182"/>
              <a:gd name="connsiteY29" fmla="*/ 2808498 h 3749245"/>
              <a:gd name="connsiteX30" fmla="*/ 969257 w 4366182"/>
              <a:gd name="connsiteY30" fmla="*/ 2636095 h 3749245"/>
              <a:gd name="connsiteX31" fmla="*/ 804957 w 4366182"/>
              <a:gd name="connsiteY31" fmla="*/ 2525850 h 3749245"/>
              <a:gd name="connsiteX32" fmla="*/ 669490 w 4366182"/>
              <a:gd name="connsiteY32" fmla="*/ 2421767 h 3749245"/>
              <a:gd name="connsiteX33" fmla="*/ 474757 w 4366182"/>
              <a:gd name="connsiteY33" fmla="*/ 2274737 h 3749245"/>
              <a:gd name="connsiteX34" fmla="*/ 335057 w 4366182"/>
              <a:gd name="connsiteY34" fmla="*/ 2152760 h 3749245"/>
              <a:gd name="connsiteX35" fmla="*/ 148790 w 4366182"/>
              <a:gd name="connsiteY35" fmla="*/ 2000652 h 3749245"/>
              <a:gd name="connsiteX36" fmla="*/ 0 w 4366182"/>
              <a:gd name="connsiteY36" fmla="*/ 1877237 h 3749245"/>
              <a:gd name="connsiteX37" fmla="*/ 178599 w 4366182"/>
              <a:gd name="connsiteY37" fmla="*/ 1709025 h 3749245"/>
              <a:gd name="connsiteX38" fmla="*/ 395300 w 4366182"/>
              <a:gd name="connsiteY38" fmla="*/ 1514480 h 3749245"/>
              <a:gd name="connsiteX39" fmla="*/ 667572 w 4366182"/>
              <a:gd name="connsiteY39" fmla="*/ 1318923 h 3749245"/>
              <a:gd name="connsiteX40" fmla="*/ 881158 w 4366182"/>
              <a:gd name="connsiteY40" fmla="*/ 1171958 h 3749245"/>
              <a:gd name="connsiteX41" fmla="*/ 1054723 w 4366182"/>
              <a:gd name="connsiteY41" fmla="*/ 1054410 h 3749245"/>
              <a:gd name="connsiteX42" fmla="*/ 1287558 w 4366182"/>
              <a:gd name="connsiteY42" fmla="*/ 900904 h 3749245"/>
              <a:gd name="connsiteX43" fmla="*/ 1554258 w 4366182"/>
              <a:gd name="connsiteY43" fmla="*/ 742570 h 3749245"/>
              <a:gd name="connsiteX44" fmla="*/ 1765924 w 4366182"/>
              <a:gd name="connsiteY44" fmla="*/ 637171 h 3749245"/>
              <a:gd name="connsiteX45" fmla="*/ 1969124 w 4366182"/>
              <a:gd name="connsiteY45" fmla="*/ 531916 h 3749245"/>
              <a:gd name="connsiteX46" fmla="*/ 2178937 w 4366182"/>
              <a:gd name="connsiteY46" fmla="*/ 439749 h 3749245"/>
              <a:gd name="connsiteX47" fmla="*/ 2396086 w 4366182"/>
              <a:gd name="connsiteY47" fmla="*/ 347172 h 3749245"/>
              <a:gd name="connsiteX48" fmla="*/ 2675290 w 4366182"/>
              <a:gd name="connsiteY48" fmla="*/ 262243 h 3749245"/>
              <a:gd name="connsiteX49" fmla="*/ 2872323 w 4366182"/>
              <a:gd name="connsiteY49" fmla="*/ 213569 h 3749245"/>
              <a:gd name="connsiteX50" fmla="*/ 3066208 w 4366182"/>
              <a:gd name="connsiteY50" fmla="*/ 163086 h 3749245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1619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54258 w 4366182"/>
              <a:gd name="connsiteY43" fmla="*/ 74428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1073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300 w 4366182"/>
              <a:gd name="connsiteY38" fmla="*/ 1531572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401846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1158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67572 w 4366182"/>
              <a:gd name="connsiteY39" fmla="*/ 1320635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41461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5281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14978 w 4366182"/>
              <a:gd name="connsiteY43" fmla="*/ 775043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888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33756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69124 w 4366182"/>
              <a:gd name="connsiteY45" fmla="*/ 533628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2217 w 4366182"/>
              <a:gd name="connsiteY45" fmla="*/ 523375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4798 h 3750957"/>
              <a:gd name="connsiteX1" fmla="*/ 3272192 w 4366182"/>
              <a:gd name="connsiteY1" fmla="*/ 128025 h 3750957"/>
              <a:gd name="connsiteX2" fmla="*/ 3462692 w 4366182"/>
              <a:gd name="connsiteY2" fmla="*/ 98185 h 3750957"/>
              <a:gd name="connsiteX3" fmla="*/ 3687057 w 4366182"/>
              <a:gd name="connsiteY3" fmla="*/ 61714 h 3750957"/>
              <a:gd name="connsiteX4" fmla="*/ 3941057 w 4366182"/>
              <a:gd name="connsiteY4" fmla="*/ 28560 h 3750957"/>
              <a:gd name="connsiteX5" fmla="*/ 4206191 w 4366182"/>
              <a:gd name="connsiteY5" fmla="*/ 1712 h 3750957"/>
              <a:gd name="connsiteX6" fmla="*/ 4364456 w 4366182"/>
              <a:gd name="connsiteY6" fmla="*/ 2866 h 3750957"/>
              <a:gd name="connsiteX7" fmla="*/ 4360157 w 4366182"/>
              <a:gd name="connsiteY7" fmla="*/ 836307 h 3750957"/>
              <a:gd name="connsiteX8" fmla="*/ 4360157 w 4366182"/>
              <a:gd name="connsiteY8" fmla="*/ 862433 h 3750957"/>
              <a:gd name="connsiteX9" fmla="*/ 4360157 w 4366182"/>
              <a:gd name="connsiteY9" fmla="*/ 910358 h 3750957"/>
              <a:gd name="connsiteX10" fmla="*/ 4360157 w 4366182"/>
              <a:gd name="connsiteY10" fmla="*/ 947682 h 3750957"/>
              <a:gd name="connsiteX11" fmla="*/ 4360157 w 4366182"/>
              <a:gd name="connsiteY11" fmla="*/ 975730 h 3750957"/>
              <a:gd name="connsiteX12" fmla="*/ 4360157 w 4366182"/>
              <a:gd name="connsiteY12" fmla="*/ 995827 h 3750957"/>
              <a:gd name="connsiteX13" fmla="*/ 4360157 w 4366182"/>
              <a:gd name="connsiteY13" fmla="*/ 1009299 h 3750957"/>
              <a:gd name="connsiteX14" fmla="*/ 4360157 w 4366182"/>
              <a:gd name="connsiteY14" fmla="*/ 1021667 h 3750957"/>
              <a:gd name="connsiteX15" fmla="*/ 4360157 w 4366182"/>
              <a:gd name="connsiteY15" fmla="*/ 1023434 h 3750957"/>
              <a:gd name="connsiteX16" fmla="*/ 4360157 w 4366182"/>
              <a:gd name="connsiteY16" fmla="*/ 3750957 h 3750957"/>
              <a:gd name="connsiteX17" fmla="*/ 4093457 w 4366182"/>
              <a:gd name="connsiteY17" fmla="*/ 3741847 h 3750957"/>
              <a:gd name="connsiteX18" fmla="*/ 3835226 w 4366182"/>
              <a:gd name="connsiteY18" fmla="*/ 3718642 h 3750957"/>
              <a:gd name="connsiteX19" fmla="*/ 3593923 w 4366182"/>
              <a:gd name="connsiteY19" fmla="*/ 3688800 h 3750957"/>
              <a:gd name="connsiteX20" fmla="*/ 3399191 w 4366182"/>
              <a:gd name="connsiteY20" fmla="*/ 3658961 h 3750957"/>
              <a:gd name="connsiteX21" fmla="*/ 3179057 w 4366182"/>
              <a:gd name="connsiteY21" fmla="*/ 3612546 h 3750957"/>
              <a:gd name="connsiteX22" fmla="*/ 2967391 w 4366182"/>
              <a:gd name="connsiteY22" fmla="*/ 3562816 h 3750957"/>
              <a:gd name="connsiteX23" fmla="*/ 2692224 w 4366182"/>
              <a:gd name="connsiteY23" fmla="*/ 3486560 h 3750957"/>
              <a:gd name="connsiteX24" fmla="*/ 2463623 w 4366182"/>
              <a:gd name="connsiteY24" fmla="*/ 3413619 h 3750957"/>
              <a:gd name="connsiteX25" fmla="*/ 2222323 w 4366182"/>
              <a:gd name="connsiteY25" fmla="*/ 3327419 h 3750957"/>
              <a:gd name="connsiteX26" fmla="*/ 1981023 w 4366182"/>
              <a:gd name="connsiteY26" fmla="*/ 3224639 h 3750957"/>
              <a:gd name="connsiteX27" fmla="*/ 1718557 w 4366182"/>
              <a:gd name="connsiteY27" fmla="*/ 3092022 h 3750957"/>
              <a:gd name="connsiteX28" fmla="*/ 1481491 w 4366182"/>
              <a:gd name="connsiteY28" fmla="*/ 2962719 h 3750957"/>
              <a:gd name="connsiteX29" fmla="*/ 1235958 w 4366182"/>
              <a:gd name="connsiteY29" fmla="*/ 2810210 h 3750957"/>
              <a:gd name="connsiteX30" fmla="*/ 969257 w 4366182"/>
              <a:gd name="connsiteY30" fmla="*/ 2637807 h 3750957"/>
              <a:gd name="connsiteX31" fmla="*/ 804957 w 4366182"/>
              <a:gd name="connsiteY31" fmla="*/ 2527562 h 3750957"/>
              <a:gd name="connsiteX32" fmla="*/ 669490 w 4366182"/>
              <a:gd name="connsiteY32" fmla="*/ 2423479 h 3750957"/>
              <a:gd name="connsiteX33" fmla="*/ 474757 w 4366182"/>
              <a:gd name="connsiteY33" fmla="*/ 2276449 h 3750957"/>
              <a:gd name="connsiteX34" fmla="*/ 335057 w 4366182"/>
              <a:gd name="connsiteY34" fmla="*/ 2154472 h 3750957"/>
              <a:gd name="connsiteX35" fmla="*/ 148790 w 4366182"/>
              <a:gd name="connsiteY35" fmla="*/ 2002364 h 3750957"/>
              <a:gd name="connsiteX36" fmla="*/ 0 w 4366182"/>
              <a:gd name="connsiteY36" fmla="*/ 1878949 h 3750957"/>
              <a:gd name="connsiteX37" fmla="*/ 178599 w 4366182"/>
              <a:gd name="connsiteY37" fmla="*/ 1726117 h 3750957"/>
              <a:gd name="connsiteX38" fmla="*/ 395299 w 4366182"/>
              <a:gd name="connsiteY38" fmla="*/ 1541826 h 3750957"/>
              <a:gd name="connsiteX39" fmla="*/ 634838 w 4366182"/>
              <a:gd name="connsiteY39" fmla="*/ 1356523 h 3750957"/>
              <a:gd name="connsiteX40" fmla="*/ 887705 w 4366182"/>
              <a:gd name="connsiteY40" fmla="*/ 1173670 h 3750957"/>
              <a:gd name="connsiteX41" fmla="*/ 1054723 w 4366182"/>
              <a:gd name="connsiteY41" fmla="*/ 1056122 h 3750957"/>
              <a:gd name="connsiteX42" fmla="*/ 1287558 w 4366182"/>
              <a:gd name="connsiteY42" fmla="*/ 902616 h 3750957"/>
              <a:gd name="connsiteX43" fmla="*/ 1521525 w 4366182"/>
              <a:gd name="connsiteY43" fmla="*/ 759662 h 3750957"/>
              <a:gd name="connsiteX44" fmla="*/ 1765924 w 4366182"/>
              <a:gd name="connsiteY44" fmla="*/ 623503 h 3750957"/>
              <a:gd name="connsiteX45" fmla="*/ 1988764 w 4366182"/>
              <a:gd name="connsiteY45" fmla="*/ 513121 h 3750957"/>
              <a:gd name="connsiteX46" fmla="*/ 2178937 w 4366182"/>
              <a:gd name="connsiteY46" fmla="*/ 431208 h 3750957"/>
              <a:gd name="connsiteX47" fmla="*/ 2396086 w 4366182"/>
              <a:gd name="connsiteY47" fmla="*/ 348884 h 3750957"/>
              <a:gd name="connsiteX48" fmla="*/ 2675290 w 4366182"/>
              <a:gd name="connsiteY48" fmla="*/ 263955 h 3750957"/>
              <a:gd name="connsiteX49" fmla="*/ 2872323 w 4366182"/>
              <a:gd name="connsiteY49" fmla="*/ 210154 h 3750957"/>
              <a:gd name="connsiteX50" fmla="*/ 3066208 w 4366182"/>
              <a:gd name="connsiteY50" fmla="*/ 164798 h 3750957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4105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25180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95340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2192 w 4366182"/>
              <a:gd name="connsiteY1" fmla="*/ 114926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87057 w 4366182"/>
              <a:gd name="connsiteY3" fmla="*/ 58869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693603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  <a:gd name="connsiteX0" fmla="*/ 3066208 w 4366182"/>
              <a:gd name="connsiteY0" fmla="*/ 161953 h 3748112"/>
              <a:gd name="connsiteX1" fmla="*/ 3278738 w 4366182"/>
              <a:gd name="connsiteY1" fmla="*/ 120054 h 3748112"/>
              <a:gd name="connsiteX2" fmla="*/ 3462692 w 4366182"/>
              <a:gd name="connsiteY2" fmla="*/ 85086 h 3748112"/>
              <a:gd name="connsiteX3" fmla="*/ 3706696 w 4366182"/>
              <a:gd name="connsiteY3" fmla="*/ 48615 h 3748112"/>
              <a:gd name="connsiteX4" fmla="*/ 3960697 w 4366182"/>
              <a:gd name="connsiteY4" fmla="*/ 25715 h 3748112"/>
              <a:gd name="connsiteX5" fmla="*/ 4212738 w 4366182"/>
              <a:gd name="connsiteY5" fmla="*/ 9121 h 3748112"/>
              <a:gd name="connsiteX6" fmla="*/ 4364456 w 4366182"/>
              <a:gd name="connsiteY6" fmla="*/ 21 h 3748112"/>
              <a:gd name="connsiteX7" fmla="*/ 4360157 w 4366182"/>
              <a:gd name="connsiteY7" fmla="*/ 833462 h 3748112"/>
              <a:gd name="connsiteX8" fmla="*/ 4360157 w 4366182"/>
              <a:gd name="connsiteY8" fmla="*/ 859588 h 3748112"/>
              <a:gd name="connsiteX9" fmla="*/ 4360157 w 4366182"/>
              <a:gd name="connsiteY9" fmla="*/ 907513 h 3748112"/>
              <a:gd name="connsiteX10" fmla="*/ 4360157 w 4366182"/>
              <a:gd name="connsiteY10" fmla="*/ 944837 h 3748112"/>
              <a:gd name="connsiteX11" fmla="*/ 4360157 w 4366182"/>
              <a:gd name="connsiteY11" fmla="*/ 972885 h 3748112"/>
              <a:gd name="connsiteX12" fmla="*/ 4360157 w 4366182"/>
              <a:gd name="connsiteY12" fmla="*/ 992982 h 3748112"/>
              <a:gd name="connsiteX13" fmla="*/ 4360157 w 4366182"/>
              <a:gd name="connsiteY13" fmla="*/ 1006454 h 3748112"/>
              <a:gd name="connsiteX14" fmla="*/ 4360157 w 4366182"/>
              <a:gd name="connsiteY14" fmla="*/ 1018822 h 3748112"/>
              <a:gd name="connsiteX15" fmla="*/ 4360157 w 4366182"/>
              <a:gd name="connsiteY15" fmla="*/ 1020589 h 3748112"/>
              <a:gd name="connsiteX16" fmla="*/ 4360157 w 4366182"/>
              <a:gd name="connsiteY16" fmla="*/ 3748112 h 3748112"/>
              <a:gd name="connsiteX17" fmla="*/ 4093457 w 4366182"/>
              <a:gd name="connsiteY17" fmla="*/ 3739002 h 3748112"/>
              <a:gd name="connsiteX18" fmla="*/ 3835226 w 4366182"/>
              <a:gd name="connsiteY18" fmla="*/ 3715797 h 3748112"/>
              <a:gd name="connsiteX19" fmla="*/ 3593923 w 4366182"/>
              <a:gd name="connsiteY19" fmla="*/ 3685955 h 3748112"/>
              <a:gd name="connsiteX20" fmla="*/ 3399191 w 4366182"/>
              <a:gd name="connsiteY20" fmla="*/ 3656116 h 3748112"/>
              <a:gd name="connsiteX21" fmla="*/ 3179057 w 4366182"/>
              <a:gd name="connsiteY21" fmla="*/ 3609701 h 3748112"/>
              <a:gd name="connsiteX22" fmla="*/ 2967391 w 4366182"/>
              <a:gd name="connsiteY22" fmla="*/ 3559971 h 3748112"/>
              <a:gd name="connsiteX23" fmla="*/ 2692224 w 4366182"/>
              <a:gd name="connsiteY23" fmla="*/ 3483715 h 3748112"/>
              <a:gd name="connsiteX24" fmla="*/ 2463623 w 4366182"/>
              <a:gd name="connsiteY24" fmla="*/ 3410774 h 3748112"/>
              <a:gd name="connsiteX25" fmla="*/ 2222323 w 4366182"/>
              <a:gd name="connsiteY25" fmla="*/ 3324574 h 3748112"/>
              <a:gd name="connsiteX26" fmla="*/ 1981023 w 4366182"/>
              <a:gd name="connsiteY26" fmla="*/ 3221794 h 3748112"/>
              <a:gd name="connsiteX27" fmla="*/ 1718557 w 4366182"/>
              <a:gd name="connsiteY27" fmla="*/ 3089177 h 3748112"/>
              <a:gd name="connsiteX28" fmla="*/ 1481491 w 4366182"/>
              <a:gd name="connsiteY28" fmla="*/ 2959874 h 3748112"/>
              <a:gd name="connsiteX29" fmla="*/ 1235958 w 4366182"/>
              <a:gd name="connsiteY29" fmla="*/ 2807365 h 3748112"/>
              <a:gd name="connsiteX30" fmla="*/ 969257 w 4366182"/>
              <a:gd name="connsiteY30" fmla="*/ 2634962 h 3748112"/>
              <a:gd name="connsiteX31" fmla="*/ 804957 w 4366182"/>
              <a:gd name="connsiteY31" fmla="*/ 2524717 h 3748112"/>
              <a:gd name="connsiteX32" fmla="*/ 669490 w 4366182"/>
              <a:gd name="connsiteY32" fmla="*/ 2420634 h 3748112"/>
              <a:gd name="connsiteX33" fmla="*/ 474757 w 4366182"/>
              <a:gd name="connsiteY33" fmla="*/ 2273604 h 3748112"/>
              <a:gd name="connsiteX34" fmla="*/ 335057 w 4366182"/>
              <a:gd name="connsiteY34" fmla="*/ 2151627 h 3748112"/>
              <a:gd name="connsiteX35" fmla="*/ 148790 w 4366182"/>
              <a:gd name="connsiteY35" fmla="*/ 1999519 h 3748112"/>
              <a:gd name="connsiteX36" fmla="*/ 0 w 4366182"/>
              <a:gd name="connsiteY36" fmla="*/ 1876104 h 3748112"/>
              <a:gd name="connsiteX37" fmla="*/ 178599 w 4366182"/>
              <a:gd name="connsiteY37" fmla="*/ 1723272 h 3748112"/>
              <a:gd name="connsiteX38" fmla="*/ 395299 w 4366182"/>
              <a:gd name="connsiteY38" fmla="*/ 1538981 h 3748112"/>
              <a:gd name="connsiteX39" fmla="*/ 634838 w 4366182"/>
              <a:gd name="connsiteY39" fmla="*/ 1353678 h 3748112"/>
              <a:gd name="connsiteX40" fmla="*/ 887705 w 4366182"/>
              <a:gd name="connsiteY40" fmla="*/ 1170825 h 3748112"/>
              <a:gd name="connsiteX41" fmla="*/ 1054723 w 4366182"/>
              <a:gd name="connsiteY41" fmla="*/ 1053277 h 3748112"/>
              <a:gd name="connsiteX42" fmla="*/ 1287558 w 4366182"/>
              <a:gd name="connsiteY42" fmla="*/ 899771 h 3748112"/>
              <a:gd name="connsiteX43" fmla="*/ 1521525 w 4366182"/>
              <a:gd name="connsiteY43" fmla="*/ 756817 h 3748112"/>
              <a:gd name="connsiteX44" fmla="*/ 1765924 w 4366182"/>
              <a:gd name="connsiteY44" fmla="*/ 620658 h 3748112"/>
              <a:gd name="connsiteX45" fmla="*/ 1988764 w 4366182"/>
              <a:gd name="connsiteY45" fmla="*/ 510276 h 3748112"/>
              <a:gd name="connsiteX46" fmla="*/ 2178937 w 4366182"/>
              <a:gd name="connsiteY46" fmla="*/ 428363 h 3748112"/>
              <a:gd name="connsiteX47" fmla="*/ 2396086 w 4366182"/>
              <a:gd name="connsiteY47" fmla="*/ 346039 h 3748112"/>
              <a:gd name="connsiteX48" fmla="*/ 2675290 w 4366182"/>
              <a:gd name="connsiteY48" fmla="*/ 261110 h 3748112"/>
              <a:gd name="connsiteX49" fmla="*/ 2872323 w 4366182"/>
              <a:gd name="connsiteY49" fmla="*/ 207309 h 3748112"/>
              <a:gd name="connsiteX50" fmla="*/ 3066208 w 4366182"/>
              <a:gd name="connsiteY50" fmla="*/ 161953 h 374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66182" h="3748112">
                <a:moveTo>
                  <a:pt x="3066208" y="161953"/>
                </a:moveTo>
                <a:cubicBezTo>
                  <a:pt x="3134869" y="146277"/>
                  <a:pt x="3212657" y="132865"/>
                  <a:pt x="3278738" y="120054"/>
                </a:cubicBezTo>
                <a:cubicBezTo>
                  <a:pt x="3344819" y="107243"/>
                  <a:pt x="3399192" y="95033"/>
                  <a:pt x="3462692" y="85086"/>
                </a:cubicBezTo>
                <a:lnTo>
                  <a:pt x="3706696" y="48615"/>
                </a:lnTo>
                <a:lnTo>
                  <a:pt x="3960697" y="25715"/>
                </a:lnTo>
                <a:cubicBezTo>
                  <a:pt x="4049075" y="16766"/>
                  <a:pt x="4145445" y="13403"/>
                  <a:pt x="4212738" y="9121"/>
                </a:cubicBezTo>
                <a:cubicBezTo>
                  <a:pt x="4280031" y="4839"/>
                  <a:pt x="4311701" y="-364"/>
                  <a:pt x="4364456" y="21"/>
                </a:cubicBezTo>
                <a:cubicBezTo>
                  <a:pt x="4369656" y="144093"/>
                  <a:pt x="4361590" y="555648"/>
                  <a:pt x="4360157" y="833462"/>
                </a:cubicBezTo>
                <a:lnTo>
                  <a:pt x="4360157" y="859588"/>
                </a:lnTo>
                <a:lnTo>
                  <a:pt x="4360157" y="907513"/>
                </a:lnTo>
                <a:lnTo>
                  <a:pt x="4360157" y="944837"/>
                </a:lnTo>
                <a:lnTo>
                  <a:pt x="4360157" y="972885"/>
                </a:lnTo>
                <a:lnTo>
                  <a:pt x="4360157" y="992982"/>
                </a:lnTo>
                <a:lnTo>
                  <a:pt x="4360157" y="1006454"/>
                </a:lnTo>
                <a:lnTo>
                  <a:pt x="4360157" y="1018822"/>
                </a:lnTo>
                <a:lnTo>
                  <a:pt x="4360157" y="1020589"/>
                </a:lnTo>
                <a:lnTo>
                  <a:pt x="4360157" y="3748112"/>
                </a:lnTo>
                <a:lnTo>
                  <a:pt x="4093457" y="3739002"/>
                </a:lnTo>
                <a:lnTo>
                  <a:pt x="3835226" y="3715797"/>
                </a:lnTo>
                <a:lnTo>
                  <a:pt x="3593923" y="3685955"/>
                </a:lnTo>
                <a:lnTo>
                  <a:pt x="3399191" y="3656116"/>
                </a:lnTo>
                <a:lnTo>
                  <a:pt x="3179057" y="3609701"/>
                </a:lnTo>
                <a:lnTo>
                  <a:pt x="2967391" y="3559971"/>
                </a:lnTo>
                <a:lnTo>
                  <a:pt x="2692224" y="3483715"/>
                </a:lnTo>
                <a:lnTo>
                  <a:pt x="2463623" y="3410774"/>
                </a:lnTo>
                <a:lnTo>
                  <a:pt x="2222323" y="3324574"/>
                </a:lnTo>
                <a:lnTo>
                  <a:pt x="1981023" y="3221794"/>
                </a:lnTo>
                <a:lnTo>
                  <a:pt x="1718557" y="3089177"/>
                </a:lnTo>
                <a:lnTo>
                  <a:pt x="1481491" y="2959874"/>
                </a:lnTo>
                <a:lnTo>
                  <a:pt x="1235958" y="2807365"/>
                </a:lnTo>
                <a:lnTo>
                  <a:pt x="969257" y="2634962"/>
                </a:lnTo>
                <a:lnTo>
                  <a:pt x="804957" y="2524717"/>
                </a:lnTo>
                <a:lnTo>
                  <a:pt x="669490" y="2420634"/>
                </a:lnTo>
                <a:lnTo>
                  <a:pt x="474757" y="2273604"/>
                </a:lnTo>
                <a:lnTo>
                  <a:pt x="335057" y="2151627"/>
                </a:lnTo>
                <a:lnTo>
                  <a:pt x="148790" y="1999519"/>
                </a:lnTo>
                <a:lnTo>
                  <a:pt x="0" y="1876104"/>
                </a:lnTo>
                <a:lnTo>
                  <a:pt x="178599" y="1723272"/>
                </a:lnTo>
                <a:lnTo>
                  <a:pt x="395299" y="1538981"/>
                </a:lnTo>
                <a:lnTo>
                  <a:pt x="634838" y="1353678"/>
                </a:lnTo>
                <a:lnTo>
                  <a:pt x="887705" y="1170825"/>
                </a:lnTo>
                <a:lnTo>
                  <a:pt x="1054723" y="1053277"/>
                </a:lnTo>
                <a:lnTo>
                  <a:pt x="1287558" y="899771"/>
                </a:lnTo>
                <a:lnTo>
                  <a:pt x="1521525" y="756817"/>
                </a:lnTo>
                <a:lnTo>
                  <a:pt x="1765924" y="620658"/>
                </a:lnTo>
                <a:cubicBezTo>
                  <a:pt x="1833657" y="590700"/>
                  <a:pt x="1919929" y="542325"/>
                  <a:pt x="1988764" y="510276"/>
                </a:cubicBezTo>
                <a:cubicBezTo>
                  <a:pt x="2057600" y="478227"/>
                  <a:pt x="2108999" y="459085"/>
                  <a:pt x="2178937" y="428363"/>
                </a:cubicBezTo>
                <a:lnTo>
                  <a:pt x="2396086" y="346039"/>
                </a:lnTo>
                <a:lnTo>
                  <a:pt x="2675290" y="261110"/>
                </a:lnTo>
                <a:lnTo>
                  <a:pt x="2872323" y="207309"/>
                </a:lnTo>
                <a:lnTo>
                  <a:pt x="3066208" y="161953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sz="1300"/>
            </a:lvl1pPr>
          </a:lstStyle>
          <a:p>
            <a:endParaRPr lang="en-GB" noProof="0" dirty="0"/>
          </a:p>
        </p:txBody>
      </p:sp>
      <p:pic>
        <p:nvPicPr>
          <p:cNvPr id="15" name="Image 14" descr="VE_RGB_C.jp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2" y="4494116"/>
            <a:ext cx="1548058" cy="598582"/>
          </a:xfrm>
          <a:prstGeom prst="rect">
            <a:avLst/>
          </a:prstGeom>
        </p:spPr>
      </p:pic>
      <p:pic>
        <p:nvPicPr>
          <p:cNvPr id="9" name="Image 8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3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836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1696" y="214786"/>
            <a:ext cx="8740142" cy="695955"/>
          </a:xfrm>
          <a:prstGeom prst="rect">
            <a:avLst/>
          </a:prstGeom>
        </p:spPr>
        <p:txBody>
          <a:bodyPr/>
          <a:lstStyle>
            <a:lvl1pPr algn="l">
              <a:defRPr sz="382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27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v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2">
            <a:alphaModFix/>
          </a:blip>
          <a:srcRect t="6849" b="8591"/>
          <a:stretch/>
        </p:blipFill>
        <p:spPr>
          <a:xfrm>
            <a:off x="1" y="0"/>
            <a:ext cx="9144000" cy="5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9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986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9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879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23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8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97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4000" cy="1281962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4" name="Image 3" descr="shutterstock_157498337_V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" b="29239"/>
          <a:stretch/>
        </p:blipFill>
        <p:spPr>
          <a:xfrm>
            <a:off x="-1591" y="640981"/>
            <a:ext cx="9145592" cy="451164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9144000" cy="80138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pic>
        <p:nvPicPr>
          <p:cNvPr id="15" name="Image 14" descr="Log_AXIANS_CRVB.jp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13710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rgbClr val="A20067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7" name="Image 16" descr="VE_RGB_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775" y="4492040"/>
            <a:ext cx="1545166" cy="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42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V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2">
            <a:alphaModFix/>
          </a:blip>
          <a:srcRect r="4003" b="190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B30">
              <a:alpha val="64709"/>
            </a:srgbClr>
          </a:solidFill>
          <a:ln>
            <a:noFill/>
          </a:ln>
          <a:effectLst>
            <a:outerShdw blurRad="50799" dist="25400" dir="5400000" rotWithShape="0">
              <a:srgbClr val="000000">
                <a:alpha val="49800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685800" y="1123950"/>
            <a:ext cx="77724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subTitle" idx="1"/>
          </p:nvPr>
        </p:nvSpPr>
        <p:spPr>
          <a:xfrm>
            <a:off x="685800" y="2715816"/>
            <a:ext cx="7772400" cy="6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accent5"/>
              </a:buClr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rgbClr val="88B3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B3D2"/>
              </a:buClr>
              <a:buFont typeface="Arial"/>
              <a:buNone/>
              <a:defRPr sz="2000" b="0" i="0" u="none" strike="noStrike" cap="none">
                <a:solidFill>
                  <a:srgbClr val="88B3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3495878"/>
            <a:ext cx="1550400" cy="13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012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v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059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228600" y="1352550"/>
            <a:ext cx="8643900" cy="32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body" idx="2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223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101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228600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228600" y="8191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5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81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6177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only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073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only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2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913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759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break v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0" y="0"/>
            <a:ext cx="9144000" cy="455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20"/>
              </a:spcBef>
              <a:buClr>
                <a:schemeClr val="accent5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80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-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6"/>
          <a:stretch/>
        </p:blipFill>
        <p:spPr>
          <a:xfrm>
            <a:off x="-8468" y="839500"/>
            <a:ext cx="9152468" cy="4313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-1"/>
            <a:ext cx="9144000" cy="838687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2" name="Forme libre 9"/>
          <p:cNvSpPr>
            <a:spLocks/>
          </p:cNvSpPr>
          <p:nvPr userDrawn="1"/>
        </p:nvSpPr>
        <p:spPr bwMode="auto">
          <a:xfrm>
            <a:off x="-16934" y="838687"/>
            <a:ext cx="4301839" cy="4313941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0878" y="3733279"/>
            <a:ext cx="4147079" cy="31313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buNone/>
              <a:defRPr lang="fr-FR" sz="14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3pPr marL="914400" indent="0">
              <a:buNone/>
              <a:defRPr/>
            </a:lvl3pPr>
          </a:lstStyle>
          <a:p>
            <a:pPr lv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346" y="3270253"/>
            <a:ext cx="4138610" cy="40639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656" y="1923036"/>
            <a:ext cx="4141300" cy="1102519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7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pic>
        <p:nvPicPr>
          <p:cNvPr id="14" name="Image 13" descr="VE_RGB_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63" y="4620426"/>
            <a:ext cx="1286395" cy="332053"/>
          </a:xfrm>
          <a:prstGeom prst="rect">
            <a:avLst/>
          </a:prstGeom>
        </p:spPr>
      </p:pic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" y="22900"/>
            <a:ext cx="2661590" cy="7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4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89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317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971550"/>
            <a:ext cx="4153800" cy="2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2410026" y="3638550"/>
            <a:ext cx="41148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0642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cker Dk Gray">
    <p:bg>
      <p:bgPr>
        <a:solidFill>
          <a:srgbClr val="253238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330621" y="4686105"/>
            <a:ext cx="8529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23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tx2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dirty="0"/>
          </a:p>
        </p:txBody>
      </p:sp>
      <p:sp>
        <p:nvSpPr>
          <p:cNvPr id="14" name="Forme libre 9"/>
          <p:cNvSpPr>
            <a:spLocks/>
          </p:cNvSpPr>
          <p:nvPr userDrawn="1"/>
        </p:nvSpPr>
        <p:spPr bwMode="auto">
          <a:xfrm>
            <a:off x="0" y="2920852"/>
            <a:ext cx="9147658" cy="2222648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connsiteX0" fmla="*/ 234 w 9996"/>
              <a:gd name="connsiteY0" fmla="*/ 0 h 10000"/>
              <a:gd name="connsiteX1" fmla="*/ 605 w 9996"/>
              <a:gd name="connsiteY1" fmla="*/ 27 h 10000"/>
              <a:gd name="connsiteX2" fmla="*/ 929 w 9996"/>
              <a:gd name="connsiteY2" fmla="*/ 52 h 10000"/>
              <a:gd name="connsiteX3" fmla="*/ 1371 w 9996"/>
              <a:gd name="connsiteY3" fmla="*/ 101 h 10000"/>
              <a:gd name="connsiteX4" fmla="*/ 1834 w 9996"/>
              <a:gd name="connsiteY4" fmla="*/ 170 h 10000"/>
              <a:gd name="connsiteX5" fmla="*/ 2130 w 9996"/>
              <a:gd name="connsiteY5" fmla="*/ 223 h 10000"/>
              <a:gd name="connsiteX6" fmla="*/ 2448 w 9996"/>
              <a:gd name="connsiteY6" fmla="*/ 288 h 10000"/>
              <a:gd name="connsiteX7" fmla="*/ 2911 w 9996"/>
              <a:gd name="connsiteY7" fmla="*/ 406 h 10000"/>
              <a:gd name="connsiteX8" fmla="*/ 3298 w 9996"/>
              <a:gd name="connsiteY8" fmla="*/ 514 h 10000"/>
              <a:gd name="connsiteX9" fmla="*/ 3856 w 9996"/>
              <a:gd name="connsiteY9" fmla="*/ 700 h 10000"/>
              <a:gd name="connsiteX10" fmla="*/ 4230 w 9996"/>
              <a:gd name="connsiteY10" fmla="*/ 838 h 10000"/>
              <a:gd name="connsiteX11" fmla="*/ 4670 w 9996"/>
              <a:gd name="connsiteY11" fmla="*/ 1014 h 10000"/>
              <a:gd name="connsiteX12" fmla="*/ 5132 w 9996"/>
              <a:gd name="connsiteY12" fmla="*/ 1219 h 10000"/>
              <a:gd name="connsiteX13" fmla="*/ 5653 w 9996"/>
              <a:gd name="connsiteY13" fmla="*/ 1497 h 10000"/>
              <a:gd name="connsiteX14" fmla="*/ 6141 w 9996"/>
              <a:gd name="connsiteY14" fmla="*/ 1785 h 10000"/>
              <a:gd name="connsiteX15" fmla="*/ 6423 w 9996"/>
              <a:gd name="connsiteY15" fmla="*/ 1967 h 10000"/>
              <a:gd name="connsiteX16" fmla="*/ 6565 w 9996"/>
              <a:gd name="connsiteY16" fmla="*/ 2067 h 10000"/>
              <a:gd name="connsiteX17" fmla="*/ 6988 w 9996"/>
              <a:gd name="connsiteY17" fmla="*/ 2362 h 10000"/>
              <a:gd name="connsiteX18" fmla="*/ 7452 w 9996"/>
              <a:gd name="connsiteY18" fmla="*/ 2705 h 10000"/>
              <a:gd name="connsiteX19" fmla="*/ 7969 w 9996"/>
              <a:gd name="connsiteY19" fmla="*/ 3108 h 10000"/>
              <a:gd name="connsiteX20" fmla="*/ 8332 w 9996"/>
              <a:gd name="connsiteY20" fmla="*/ 3413 h 10000"/>
              <a:gd name="connsiteX21" fmla="*/ 8805 w 9996"/>
              <a:gd name="connsiteY21" fmla="*/ 3826 h 10000"/>
              <a:gd name="connsiteX22" fmla="*/ 9498 w 9996"/>
              <a:gd name="connsiteY22" fmla="*/ 4494 h 10000"/>
              <a:gd name="connsiteX23" fmla="*/ 9799 w 9996"/>
              <a:gd name="connsiteY23" fmla="*/ 4800 h 10000"/>
              <a:gd name="connsiteX24" fmla="*/ 9996 w 9996"/>
              <a:gd name="connsiteY24" fmla="*/ 4997 h 10000"/>
              <a:gd name="connsiteX25" fmla="*/ 9845 w 9996"/>
              <a:gd name="connsiteY25" fmla="*/ 5173 h 10000"/>
              <a:gd name="connsiteX26" fmla="*/ 9630 w 9996"/>
              <a:gd name="connsiteY26" fmla="*/ 5400 h 10000"/>
              <a:gd name="connsiteX27" fmla="*/ 9424 w 9996"/>
              <a:gd name="connsiteY27" fmla="*/ 5610 h 10000"/>
              <a:gd name="connsiteX28" fmla="*/ 9166 w 9996"/>
              <a:gd name="connsiteY28" fmla="*/ 5866 h 10000"/>
              <a:gd name="connsiteX29" fmla="*/ 8836 w 9996"/>
              <a:gd name="connsiteY29" fmla="*/ 6164 h 10000"/>
              <a:gd name="connsiteX30" fmla="*/ 8668 w 9996"/>
              <a:gd name="connsiteY30" fmla="*/ 6318 h 10000"/>
              <a:gd name="connsiteX31" fmla="*/ 8413 w 9996"/>
              <a:gd name="connsiteY31" fmla="*/ 6540 h 10000"/>
              <a:gd name="connsiteX32" fmla="*/ 8189 w 9996"/>
              <a:gd name="connsiteY32" fmla="*/ 6735 h 10000"/>
              <a:gd name="connsiteX33" fmla="*/ 7939 w 9996"/>
              <a:gd name="connsiteY33" fmla="*/ 6933 h 10000"/>
              <a:gd name="connsiteX34" fmla="*/ 7584 w 9996"/>
              <a:gd name="connsiteY34" fmla="*/ 7208 h 10000"/>
              <a:gd name="connsiteX35" fmla="*/ 7207 w 9996"/>
              <a:gd name="connsiteY35" fmla="*/ 7493 h 10000"/>
              <a:gd name="connsiteX36" fmla="*/ 6830 w 9996"/>
              <a:gd name="connsiteY36" fmla="*/ 7759 h 10000"/>
              <a:gd name="connsiteX37" fmla="*/ 6461 w 9996"/>
              <a:gd name="connsiteY37" fmla="*/ 8005 h 10000"/>
              <a:gd name="connsiteX38" fmla="*/ 5965 w 9996"/>
              <a:gd name="connsiteY38" fmla="*/ 8319 h 10000"/>
              <a:gd name="connsiteX39" fmla="*/ 5535 w 9996"/>
              <a:gd name="connsiteY39" fmla="*/ 8575 h 10000"/>
              <a:gd name="connsiteX40" fmla="*/ 5179 w 9996"/>
              <a:gd name="connsiteY40" fmla="*/ 8761 h 10000"/>
              <a:gd name="connsiteX41" fmla="*/ 4784 w 9996"/>
              <a:gd name="connsiteY41" fmla="*/ 8948 h 10000"/>
              <a:gd name="connsiteX42" fmla="*/ 4368 w 9996"/>
              <a:gd name="connsiteY42" fmla="*/ 9125 h 10000"/>
              <a:gd name="connsiteX43" fmla="*/ 3363 w 9996"/>
              <a:gd name="connsiteY43" fmla="*/ 9466 h 10000"/>
              <a:gd name="connsiteX44" fmla="*/ 2656 w 9996"/>
              <a:gd name="connsiteY44" fmla="*/ 9645 h 10000"/>
              <a:gd name="connsiteX45" fmla="*/ 2282 w 9996"/>
              <a:gd name="connsiteY45" fmla="*/ 9724 h 10000"/>
              <a:gd name="connsiteX46" fmla="*/ 1523 w 9996"/>
              <a:gd name="connsiteY46" fmla="*/ 9852 h 10000"/>
              <a:gd name="connsiteX47" fmla="*/ 1016 w 9996"/>
              <a:gd name="connsiteY47" fmla="*/ 9920 h 10000"/>
              <a:gd name="connsiteX48" fmla="*/ 517 w 9996"/>
              <a:gd name="connsiteY48" fmla="*/ 9980 h 10000"/>
              <a:gd name="connsiteX49" fmla="*/ 183 w 9996"/>
              <a:gd name="connsiteY49" fmla="*/ 10000 h 10000"/>
              <a:gd name="connsiteX50" fmla="*/ 16 w 9996"/>
              <a:gd name="connsiteY50" fmla="*/ 9999 h 10000"/>
              <a:gd name="connsiteX51" fmla="*/ 8 w 9996"/>
              <a:gd name="connsiteY51" fmla="*/ 9201 h 10000"/>
              <a:gd name="connsiteX52" fmla="*/ 8 w 9996"/>
              <a:gd name="connsiteY52" fmla="*/ 8650 h 10000"/>
              <a:gd name="connsiteX53" fmla="*/ 8 w 9996"/>
              <a:gd name="connsiteY53" fmla="*/ 6881 h 10000"/>
              <a:gd name="connsiteX54" fmla="*/ 0 w 9996"/>
              <a:gd name="connsiteY54" fmla="*/ 3 h 10000"/>
              <a:gd name="connsiteX55" fmla="*/ 234 w 9996"/>
              <a:gd name="connsiteY5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634 w 10000"/>
              <a:gd name="connsiteY25" fmla="*/ 5400 h 10000"/>
              <a:gd name="connsiteX26" fmla="*/ 9428 w 10000"/>
              <a:gd name="connsiteY26" fmla="*/ 5610 h 10000"/>
              <a:gd name="connsiteX27" fmla="*/ 9170 w 10000"/>
              <a:gd name="connsiteY27" fmla="*/ 5866 h 10000"/>
              <a:gd name="connsiteX28" fmla="*/ 8840 w 10000"/>
              <a:gd name="connsiteY28" fmla="*/ 6164 h 10000"/>
              <a:gd name="connsiteX29" fmla="*/ 8671 w 10000"/>
              <a:gd name="connsiteY29" fmla="*/ 6318 h 10000"/>
              <a:gd name="connsiteX30" fmla="*/ 8416 w 10000"/>
              <a:gd name="connsiteY30" fmla="*/ 6540 h 10000"/>
              <a:gd name="connsiteX31" fmla="*/ 8192 w 10000"/>
              <a:gd name="connsiteY31" fmla="*/ 6735 h 10000"/>
              <a:gd name="connsiteX32" fmla="*/ 7942 w 10000"/>
              <a:gd name="connsiteY32" fmla="*/ 6933 h 10000"/>
              <a:gd name="connsiteX33" fmla="*/ 7587 w 10000"/>
              <a:gd name="connsiteY33" fmla="*/ 7208 h 10000"/>
              <a:gd name="connsiteX34" fmla="*/ 7210 w 10000"/>
              <a:gd name="connsiteY34" fmla="*/ 7493 h 10000"/>
              <a:gd name="connsiteX35" fmla="*/ 6833 w 10000"/>
              <a:gd name="connsiteY35" fmla="*/ 7759 h 10000"/>
              <a:gd name="connsiteX36" fmla="*/ 6464 w 10000"/>
              <a:gd name="connsiteY36" fmla="*/ 8005 h 10000"/>
              <a:gd name="connsiteX37" fmla="*/ 5967 w 10000"/>
              <a:gd name="connsiteY37" fmla="*/ 8319 h 10000"/>
              <a:gd name="connsiteX38" fmla="*/ 5537 w 10000"/>
              <a:gd name="connsiteY38" fmla="*/ 8575 h 10000"/>
              <a:gd name="connsiteX39" fmla="*/ 5181 w 10000"/>
              <a:gd name="connsiteY39" fmla="*/ 8761 h 10000"/>
              <a:gd name="connsiteX40" fmla="*/ 4786 w 10000"/>
              <a:gd name="connsiteY40" fmla="*/ 8948 h 10000"/>
              <a:gd name="connsiteX41" fmla="*/ 4370 w 10000"/>
              <a:gd name="connsiteY41" fmla="*/ 9125 h 10000"/>
              <a:gd name="connsiteX42" fmla="*/ 3364 w 10000"/>
              <a:gd name="connsiteY42" fmla="*/ 9466 h 10000"/>
              <a:gd name="connsiteX43" fmla="*/ 2657 w 10000"/>
              <a:gd name="connsiteY43" fmla="*/ 9645 h 10000"/>
              <a:gd name="connsiteX44" fmla="*/ 2283 w 10000"/>
              <a:gd name="connsiteY44" fmla="*/ 9724 h 10000"/>
              <a:gd name="connsiteX45" fmla="*/ 1524 w 10000"/>
              <a:gd name="connsiteY45" fmla="*/ 9852 h 10000"/>
              <a:gd name="connsiteX46" fmla="*/ 1016 w 10000"/>
              <a:gd name="connsiteY46" fmla="*/ 9920 h 10000"/>
              <a:gd name="connsiteX47" fmla="*/ 517 w 10000"/>
              <a:gd name="connsiteY47" fmla="*/ 9980 h 10000"/>
              <a:gd name="connsiteX48" fmla="*/ 183 w 10000"/>
              <a:gd name="connsiteY48" fmla="*/ 10000 h 10000"/>
              <a:gd name="connsiteX49" fmla="*/ 16 w 10000"/>
              <a:gd name="connsiteY49" fmla="*/ 9999 h 10000"/>
              <a:gd name="connsiteX50" fmla="*/ 8 w 10000"/>
              <a:gd name="connsiteY50" fmla="*/ 9201 h 10000"/>
              <a:gd name="connsiteX51" fmla="*/ 8 w 10000"/>
              <a:gd name="connsiteY51" fmla="*/ 8650 h 10000"/>
              <a:gd name="connsiteX52" fmla="*/ 8 w 10000"/>
              <a:gd name="connsiteY52" fmla="*/ 6881 h 10000"/>
              <a:gd name="connsiteX53" fmla="*/ 0 w 10000"/>
              <a:gd name="connsiteY53" fmla="*/ 3 h 10000"/>
              <a:gd name="connsiteX54" fmla="*/ 234 w 10000"/>
              <a:gd name="connsiteY54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428 w 10000"/>
              <a:gd name="connsiteY25" fmla="*/ 5610 h 10000"/>
              <a:gd name="connsiteX26" fmla="*/ 9170 w 10000"/>
              <a:gd name="connsiteY26" fmla="*/ 5866 h 10000"/>
              <a:gd name="connsiteX27" fmla="*/ 8840 w 10000"/>
              <a:gd name="connsiteY27" fmla="*/ 6164 h 10000"/>
              <a:gd name="connsiteX28" fmla="*/ 8671 w 10000"/>
              <a:gd name="connsiteY28" fmla="*/ 6318 h 10000"/>
              <a:gd name="connsiteX29" fmla="*/ 8416 w 10000"/>
              <a:gd name="connsiteY29" fmla="*/ 6540 h 10000"/>
              <a:gd name="connsiteX30" fmla="*/ 8192 w 10000"/>
              <a:gd name="connsiteY30" fmla="*/ 6735 h 10000"/>
              <a:gd name="connsiteX31" fmla="*/ 7942 w 10000"/>
              <a:gd name="connsiteY31" fmla="*/ 6933 h 10000"/>
              <a:gd name="connsiteX32" fmla="*/ 7587 w 10000"/>
              <a:gd name="connsiteY32" fmla="*/ 7208 h 10000"/>
              <a:gd name="connsiteX33" fmla="*/ 7210 w 10000"/>
              <a:gd name="connsiteY33" fmla="*/ 7493 h 10000"/>
              <a:gd name="connsiteX34" fmla="*/ 6833 w 10000"/>
              <a:gd name="connsiteY34" fmla="*/ 7759 h 10000"/>
              <a:gd name="connsiteX35" fmla="*/ 6464 w 10000"/>
              <a:gd name="connsiteY35" fmla="*/ 8005 h 10000"/>
              <a:gd name="connsiteX36" fmla="*/ 5967 w 10000"/>
              <a:gd name="connsiteY36" fmla="*/ 8319 h 10000"/>
              <a:gd name="connsiteX37" fmla="*/ 5537 w 10000"/>
              <a:gd name="connsiteY37" fmla="*/ 8575 h 10000"/>
              <a:gd name="connsiteX38" fmla="*/ 5181 w 10000"/>
              <a:gd name="connsiteY38" fmla="*/ 8761 h 10000"/>
              <a:gd name="connsiteX39" fmla="*/ 4786 w 10000"/>
              <a:gd name="connsiteY39" fmla="*/ 8948 h 10000"/>
              <a:gd name="connsiteX40" fmla="*/ 4370 w 10000"/>
              <a:gd name="connsiteY40" fmla="*/ 9125 h 10000"/>
              <a:gd name="connsiteX41" fmla="*/ 3364 w 10000"/>
              <a:gd name="connsiteY41" fmla="*/ 9466 h 10000"/>
              <a:gd name="connsiteX42" fmla="*/ 2657 w 10000"/>
              <a:gd name="connsiteY42" fmla="*/ 9645 h 10000"/>
              <a:gd name="connsiteX43" fmla="*/ 2283 w 10000"/>
              <a:gd name="connsiteY43" fmla="*/ 9724 h 10000"/>
              <a:gd name="connsiteX44" fmla="*/ 1524 w 10000"/>
              <a:gd name="connsiteY44" fmla="*/ 9852 h 10000"/>
              <a:gd name="connsiteX45" fmla="*/ 1016 w 10000"/>
              <a:gd name="connsiteY45" fmla="*/ 9920 h 10000"/>
              <a:gd name="connsiteX46" fmla="*/ 517 w 10000"/>
              <a:gd name="connsiteY46" fmla="*/ 9980 h 10000"/>
              <a:gd name="connsiteX47" fmla="*/ 183 w 10000"/>
              <a:gd name="connsiteY47" fmla="*/ 10000 h 10000"/>
              <a:gd name="connsiteX48" fmla="*/ 16 w 10000"/>
              <a:gd name="connsiteY48" fmla="*/ 9999 h 10000"/>
              <a:gd name="connsiteX49" fmla="*/ 8 w 10000"/>
              <a:gd name="connsiteY49" fmla="*/ 9201 h 10000"/>
              <a:gd name="connsiteX50" fmla="*/ 8 w 10000"/>
              <a:gd name="connsiteY50" fmla="*/ 8650 h 10000"/>
              <a:gd name="connsiteX51" fmla="*/ 8 w 10000"/>
              <a:gd name="connsiteY51" fmla="*/ 6881 h 10000"/>
              <a:gd name="connsiteX52" fmla="*/ 0 w 10000"/>
              <a:gd name="connsiteY52" fmla="*/ 3 h 10000"/>
              <a:gd name="connsiteX53" fmla="*/ 234 w 10000"/>
              <a:gd name="connsiteY53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9170 w 10000"/>
              <a:gd name="connsiteY25" fmla="*/ 5866 h 10000"/>
              <a:gd name="connsiteX26" fmla="*/ 8840 w 10000"/>
              <a:gd name="connsiteY26" fmla="*/ 6164 h 10000"/>
              <a:gd name="connsiteX27" fmla="*/ 8671 w 10000"/>
              <a:gd name="connsiteY27" fmla="*/ 6318 h 10000"/>
              <a:gd name="connsiteX28" fmla="*/ 8416 w 10000"/>
              <a:gd name="connsiteY28" fmla="*/ 6540 h 10000"/>
              <a:gd name="connsiteX29" fmla="*/ 8192 w 10000"/>
              <a:gd name="connsiteY29" fmla="*/ 6735 h 10000"/>
              <a:gd name="connsiteX30" fmla="*/ 7942 w 10000"/>
              <a:gd name="connsiteY30" fmla="*/ 6933 h 10000"/>
              <a:gd name="connsiteX31" fmla="*/ 7587 w 10000"/>
              <a:gd name="connsiteY31" fmla="*/ 7208 h 10000"/>
              <a:gd name="connsiteX32" fmla="*/ 7210 w 10000"/>
              <a:gd name="connsiteY32" fmla="*/ 7493 h 10000"/>
              <a:gd name="connsiteX33" fmla="*/ 6833 w 10000"/>
              <a:gd name="connsiteY33" fmla="*/ 7759 h 10000"/>
              <a:gd name="connsiteX34" fmla="*/ 6464 w 10000"/>
              <a:gd name="connsiteY34" fmla="*/ 8005 h 10000"/>
              <a:gd name="connsiteX35" fmla="*/ 5967 w 10000"/>
              <a:gd name="connsiteY35" fmla="*/ 8319 h 10000"/>
              <a:gd name="connsiteX36" fmla="*/ 5537 w 10000"/>
              <a:gd name="connsiteY36" fmla="*/ 8575 h 10000"/>
              <a:gd name="connsiteX37" fmla="*/ 5181 w 10000"/>
              <a:gd name="connsiteY37" fmla="*/ 8761 h 10000"/>
              <a:gd name="connsiteX38" fmla="*/ 4786 w 10000"/>
              <a:gd name="connsiteY38" fmla="*/ 8948 h 10000"/>
              <a:gd name="connsiteX39" fmla="*/ 4370 w 10000"/>
              <a:gd name="connsiteY39" fmla="*/ 9125 h 10000"/>
              <a:gd name="connsiteX40" fmla="*/ 3364 w 10000"/>
              <a:gd name="connsiteY40" fmla="*/ 9466 h 10000"/>
              <a:gd name="connsiteX41" fmla="*/ 2657 w 10000"/>
              <a:gd name="connsiteY41" fmla="*/ 9645 h 10000"/>
              <a:gd name="connsiteX42" fmla="*/ 2283 w 10000"/>
              <a:gd name="connsiteY42" fmla="*/ 9724 h 10000"/>
              <a:gd name="connsiteX43" fmla="*/ 1524 w 10000"/>
              <a:gd name="connsiteY43" fmla="*/ 9852 h 10000"/>
              <a:gd name="connsiteX44" fmla="*/ 1016 w 10000"/>
              <a:gd name="connsiteY44" fmla="*/ 9920 h 10000"/>
              <a:gd name="connsiteX45" fmla="*/ 517 w 10000"/>
              <a:gd name="connsiteY45" fmla="*/ 9980 h 10000"/>
              <a:gd name="connsiteX46" fmla="*/ 183 w 10000"/>
              <a:gd name="connsiteY46" fmla="*/ 10000 h 10000"/>
              <a:gd name="connsiteX47" fmla="*/ 16 w 10000"/>
              <a:gd name="connsiteY47" fmla="*/ 9999 h 10000"/>
              <a:gd name="connsiteX48" fmla="*/ 8 w 10000"/>
              <a:gd name="connsiteY48" fmla="*/ 9201 h 10000"/>
              <a:gd name="connsiteX49" fmla="*/ 8 w 10000"/>
              <a:gd name="connsiteY49" fmla="*/ 8650 h 10000"/>
              <a:gd name="connsiteX50" fmla="*/ 8 w 10000"/>
              <a:gd name="connsiteY50" fmla="*/ 6881 h 10000"/>
              <a:gd name="connsiteX51" fmla="*/ 0 w 10000"/>
              <a:gd name="connsiteY51" fmla="*/ 3 h 10000"/>
              <a:gd name="connsiteX52" fmla="*/ 234 w 10000"/>
              <a:gd name="connsiteY52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840 w 10000"/>
              <a:gd name="connsiteY25" fmla="*/ 6164 h 10000"/>
              <a:gd name="connsiteX26" fmla="*/ 8671 w 10000"/>
              <a:gd name="connsiteY26" fmla="*/ 6318 h 10000"/>
              <a:gd name="connsiteX27" fmla="*/ 8416 w 10000"/>
              <a:gd name="connsiteY27" fmla="*/ 6540 h 10000"/>
              <a:gd name="connsiteX28" fmla="*/ 8192 w 10000"/>
              <a:gd name="connsiteY28" fmla="*/ 6735 h 10000"/>
              <a:gd name="connsiteX29" fmla="*/ 7942 w 10000"/>
              <a:gd name="connsiteY29" fmla="*/ 6933 h 10000"/>
              <a:gd name="connsiteX30" fmla="*/ 7587 w 10000"/>
              <a:gd name="connsiteY30" fmla="*/ 7208 h 10000"/>
              <a:gd name="connsiteX31" fmla="*/ 7210 w 10000"/>
              <a:gd name="connsiteY31" fmla="*/ 7493 h 10000"/>
              <a:gd name="connsiteX32" fmla="*/ 6833 w 10000"/>
              <a:gd name="connsiteY32" fmla="*/ 7759 h 10000"/>
              <a:gd name="connsiteX33" fmla="*/ 6464 w 10000"/>
              <a:gd name="connsiteY33" fmla="*/ 8005 h 10000"/>
              <a:gd name="connsiteX34" fmla="*/ 5967 w 10000"/>
              <a:gd name="connsiteY34" fmla="*/ 8319 h 10000"/>
              <a:gd name="connsiteX35" fmla="*/ 5537 w 10000"/>
              <a:gd name="connsiteY35" fmla="*/ 8575 h 10000"/>
              <a:gd name="connsiteX36" fmla="*/ 5181 w 10000"/>
              <a:gd name="connsiteY36" fmla="*/ 8761 h 10000"/>
              <a:gd name="connsiteX37" fmla="*/ 4786 w 10000"/>
              <a:gd name="connsiteY37" fmla="*/ 8948 h 10000"/>
              <a:gd name="connsiteX38" fmla="*/ 4370 w 10000"/>
              <a:gd name="connsiteY38" fmla="*/ 9125 h 10000"/>
              <a:gd name="connsiteX39" fmla="*/ 3364 w 10000"/>
              <a:gd name="connsiteY39" fmla="*/ 9466 h 10000"/>
              <a:gd name="connsiteX40" fmla="*/ 2657 w 10000"/>
              <a:gd name="connsiteY40" fmla="*/ 9645 h 10000"/>
              <a:gd name="connsiteX41" fmla="*/ 2283 w 10000"/>
              <a:gd name="connsiteY41" fmla="*/ 9724 h 10000"/>
              <a:gd name="connsiteX42" fmla="*/ 1524 w 10000"/>
              <a:gd name="connsiteY42" fmla="*/ 9852 h 10000"/>
              <a:gd name="connsiteX43" fmla="*/ 1016 w 10000"/>
              <a:gd name="connsiteY43" fmla="*/ 9920 h 10000"/>
              <a:gd name="connsiteX44" fmla="*/ 517 w 10000"/>
              <a:gd name="connsiteY44" fmla="*/ 9980 h 10000"/>
              <a:gd name="connsiteX45" fmla="*/ 183 w 10000"/>
              <a:gd name="connsiteY45" fmla="*/ 10000 h 10000"/>
              <a:gd name="connsiteX46" fmla="*/ 16 w 10000"/>
              <a:gd name="connsiteY46" fmla="*/ 9999 h 10000"/>
              <a:gd name="connsiteX47" fmla="*/ 8 w 10000"/>
              <a:gd name="connsiteY47" fmla="*/ 9201 h 10000"/>
              <a:gd name="connsiteX48" fmla="*/ 8 w 10000"/>
              <a:gd name="connsiteY48" fmla="*/ 8650 h 10000"/>
              <a:gd name="connsiteX49" fmla="*/ 8 w 10000"/>
              <a:gd name="connsiteY49" fmla="*/ 6881 h 10000"/>
              <a:gd name="connsiteX50" fmla="*/ 0 w 10000"/>
              <a:gd name="connsiteY50" fmla="*/ 3 h 10000"/>
              <a:gd name="connsiteX51" fmla="*/ 234 w 10000"/>
              <a:gd name="connsiteY51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416 w 10000"/>
              <a:gd name="connsiteY26" fmla="*/ 6540 h 10000"/>
              <a:gd name="connsiteX27" fmla="*/ 8192 w 10000"/>
              <a:gd name="connsiteY27" fmla="*/ 6735 h 10000"/>
              <a:gd name="connsiteX28" fmla="*/ 7942 w 10000"/>
              <a:gd name="connsiteY28" fmla="*/ 6933 h 10000"/>
              <a:gd name="connsiteX29" fmla="*/ 7587 w 10000"/>
              <a:gd name="connsiteY29" fmla="*/ 7208 h 10000"/>
              <a:gd name="connsiteX30" fmla="*/ 7210 w 10000"/>
              <a:gd name="connsiteY30" fmla="*/ 7493 h 10000"/>
              <a:gd name="connsiteX31" fmla="*/ 6833 w 10000"/>
              <a:gd name="connsiteY31" fmla="*/ 7759 h 10000"/>
              <a:gd name="connsiteX32" fmla="*/ 6464 w 10000"/>
              <a:gd name="connsiteY32" fmla="*/ 8005 h 10000"/>
              <a:gd name="connsiteX33" fmla="*/ 5967 w 10000"/>
              <a:gd name="connsiteY33" fmla="*/ 8319 h 10000"/>
              <a:gd name="connsiteX34" fmla="*/ 5537 w 10000"/>
              <a:gd name="connsiteY34" fmla="*/ 8575 h 10000"/>
              <a:gd name="connsiteX35" fmla="*/ 5181 w 10000"/>
              <a:gd name="connsiteY35" fmla="*/ 8761 h 10000"/>
              <a:gd name="connsiteX36" fmla="*/ 4786 w 10000"/>
              <a:gd name="connsiteY36" fmla="*/ 8948 h 10000"/>
              <a:gd name="connsiteX37" fmla="*/ 4370 w 10000"/>
              <a:gd name="connsiteY37" fmla="*/ 9125 h 10000"/>
              <a:gd name="connsiteX38" fmla="*/ 3364 w 10000"/>
              <a:gd name="connsiteY38" fmla="*/ 9466 h 10000"/>
              <a:gd name="connsiteX39" fmla="*/ 2657 w 10000"/>
              <a:gd name="connsiteY39" fmla="*/ 9645 h 10000"/>
              <a:gd name="connsiteX40" fmla="*/ 2283 w 10000"/>
              <a:gd name="connsiteY40" fmla="*/ 9724 h 10000"/>
              <a:gd name="connsiteX41" fmla="*/ 1524 w 10000"/>
              <a:gd name="connsiteY41" fmla="*/ 9852 h 10000"/>
              <a:gd name="connsiteX42" fmla="*/ 1016 w 10000"/>
              <a:gd name="connsiteY42" fmla="*/ 9920 h 10000"/>
              <a:gd name="connsiteX43" fmla="*/ 517 w 10000"/>
              <a:gd name="connsiteY43" fmla="*/ 9980 h 10000"/>
              <a:gd name="connsiteX44" fmla="*/ 183 w 10000"/>
              <a:gd name="connsiteY44" fmla="*/ 10000 h 10000"/>
              <a:gd name="connsiteX45" fmla="*/ 16 w 10000"/>
              <a:gd name="connsiteY45" fmla="*/ 9999 h 10000"/>
              <a:gd name="connsiteX46" fmla="*/ 8 w 10000"/>
              <a:gd name="connsiteY46" fmla="*/ 9201 h 10000"/>
              <a:gd name="connsiteX47" fmla="*/ 8 w 10000"/>
              <a:gd name="connsiteY47" fmla="*/ 8650 h 10000"/>
              <a:gd name="connsiteX48" fmla="*/ 8 w 10000"/>
              <a:gd name="connsiteY48" fmla="*/ 6881 h 10000"/>
              <a:gd name="connsiteX49" fmla="*/ 0 w 10000"/>
              <a:gd name="connsiteY49" fmla="*/ 3 h 10000"/>
              <a:gd name="connsiteX50" fmla="*/ 234 w 10000"/>
              <a:gd name="connsiteY50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7210 w 10000"/>
              <a:gd name="connsiteY29" fmla="*/ 7493 h 10000"/>
              <a:gd name="connsiteX30" fmla="*/ 6833 w 10000"/>
              <a:gd name="connsiteY30" fmla="*/ 7759 h 10000"/>
              <a:gd name="connsiteX31" fmla="*/ 6464 w 10000"/>
              <a:gd name="connsiteY31" fmla="*/ 8005 h 10000"/>
              <a:gd name="connsiteX32" fmla="*/ 5967 w 10000"/>
              <a:gd name="connsiteY32" fmla="*/ 8319 h 10000"/>
              <a:gd name="connsiteX33" fmla="*/ 5537 w 10000"/>
              <a:gd name="connsiteY33" fmla="*/ 8575 h 10000"/>
              <a:gd name="connsiteX34" fmla="*/ 5181 w 10000"/>
              <a:gd name="connsiteY34" fmla="*/ 8761 h 10000"/>
              <a:gd name="connsiteX35" fmla="*/ 4786 w 10000"/>
              <a:gd name="connsiteY35" fmla="*/ 8948 h 10000"/>
              <a:gd name="connsiteX36" fmla="*/ 4370 w 10000"/>
              <a:gd name="connsiteY36" fmla="*/ 9125 h 10000"/>
              <a:gd name="connsiteX37" fmla="*/ 3364 w 10000"/>
              <a:gd name="connsiteY37" fmla="*/ 9466 h 10000"/>
              <a:gd name="connsiteX38" fmla="*/ 2657 w 10000"/>
              <a:gd name="connsiteY38" fmla="*/ 9645 h 10000"/>
              <a:gd name="connsiteX39" fmla="*/ 2283 w 10000"/>
              <a:gd name="connsiteY39" fmla="*/ 9724 h 10000"/>
              <a:gd name="connsiteX40" fmla="*/ 1524 w 10000"/>
              <a:gd name="connsiteY40" fmla="*/ 9852 h 10000"/>
              <a:gd name="connsiteX41" fmla="*/ 1016 w 10000"/>
              <a:gd name="connsiteY41" fmla="*/ 9920 h 10000"/>
              <a:gd name="connsiteX42" fmla="*/ 517 w 10000"/>
              <a:gd name="connsiteY42" fmla="*/ 9980 h 10000"/>
              <a:gd name="connsiteX43" fmla="*/ 183 w 10000"/>
              <a:gd name="connsiteY43" fmla="*/ 10000 h 10000"/>
              <a:gd name="connsiteX44" fmla="*/ 16 w 10000"/>
              <a:gd name="connsiteY44" fmla="*/ 9999 h 10000"/>
              <a:gd name="connsiteX45" fmla="*/ 8 w 10000"/>
              <a:gd name="connsiteY45" fmla="*/ 9201 h 10000"/>
              <a:gd name="connsiteX46" fmla="*/ 8 w 10000"/>
              <a:gd name="connsiteY46" fmla="*/ 8650 h 10000"/>
              <a:gd name="connsiteX47" fmla="*/ 8 w 10000"/>
              <a:gd name="connsiteY47" fmla="*/ 6881 h 10000"/>
              <a:gd name="connsiteX48" fmla="*/ 0 w 10000"/>
              <a:gd name="connsiteY48" fmla="*/ 3 h 10000"/>
              <a:gd name="connsiteX49" fmla="*/ 234 w 10000"/>
              <a:gd name="connsiteY49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7587 w 10000"/>
              <a:gd name="connsiteY28" fmla="*/ 7208 h 10000"/>
              <a:gd name="connsiteX29" fmla="*/ 6833 w 10000"/>
              <a:gd name="connsiteY29" fmla="*/ 7759 h 10000"/>
              <a:gd name="connsiteX30" fmla="*/ 6464 w 10000"/>
              <a:gd name="connsiteY30" fmla="*/ 8005 h 10000"/>
              <a:gd name="connsiteX31" fmla="*/ 5967 w 10000"/>
              <a:gd name="connsiteY31" fmla="*/ 8319 h 10000"/>
              <a:gd name="connsiteX32" fmla="*/ 5537 w 10000"/>
              <a:gd name="connsiteY32" fmla="*/ 8575 h 10000"/>
              <a:gd name="connsiteX33" fmla="*/ 5181 w 10000"/>
              <a:gd name="connsiteY33" fmla="*/ 8761 h 10000"/>
              <a:gd name="connsiteX34" fmla="*/ 4786 w 10000"/>
              <a:gd name="connsiteY34" fmla="*/ 8948 h 10000"/>
              <a:gd name="connsiteX35" fmla="*/ 4370 w 10000"/>
              <a:gd name="connsiteY35" fmla="*/ 9125 h 10000"/>
              <a:gd name="connsiteX36" fmla="*/ 3364 w 10000"/>
              <a:gd name="connsiteY36" fmla="*/ 9466 h 10000"/>
              <a:gd name="connsiteX37" fmla="*/ 2657 w 10000"/>
              <a:gd name="connsiteY37" fmla="*/ 9645 h 10000"/>
              <a:gd name="connsiteX38" fmla="*/ 2283 w 10000"/>
              <a:gd name="connsiteY38" fmla="*/ 9724 h 10000"/>
              <a:gd name="connsiteX39" fmla="*/ 1524 w 10000"/>
              <a:gd name="connsiteY39" fmla="*/ 9852 h 10000"/>
              <a:gd name="connsiteX40" fmla="*/ 1016 w 10000"/>
              <a:gd name="connsiteY40" fmla="*/ 9920 h 10000"/>
              <a:gd name="connsiteX41" fmla="*/ 517 w 10000"/>
              <a:gd name="connsiteY41" fmla="*/ 9980 h 10000"/>
              <a:gd name="connsiteX42" fmla="*/ 183 w 10000"/>
              <a:gd name="connsiteY42" fmla="*/ 10000 h 10000"/>
              <a:gd name="connsiteX43" fmla="*/ 16 w 10000"/>
              <a:gd name="connsiteY43" fmla="*/ 9999 h 10000"/>
              <a:gd name="connsiteX44" fmla="*/ 8 w 10000"/>
              <a:gd name="connsiteY44" fmla="*/ 9201 h 10000"/>
              <a:gd name="connsiteX45" fmla="*/ 8 w 10000"/>
              <a:gd name="connsiteY45" fmla="*/ 8650 h 10000"/>
              <a:gd name="connsiteX46" fmla="*/ 8 w 10000"/>
              <a:gd name="connsiteY46" fmla="*/ 6881 h 10000"/>
              <a:gd name="connsiteX47" fmla="*/ 0 w 10000"/>
              <a:gd name="connsiteY47" fmla="*/ 3 h 10000"/>
              <a:gd name="connsiteX48" fmla="*/ 234 w 10000"/>
              <a:gd name="connsiteY48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7942 w 10000"/>
              <a:gd name="connsiteY27" fmla="*/ 6933 h 10000"/>
              <a:gd name="connsiteX28" fmla="*/ 6833 w 10000"/>
              <a:gd name="connsiteY28" fmla="*/ 7759 h 10000"/>
              <a:gd name="connsiteX29" fmla="*/ 6464 w 10000"/>
              <a:gd name="connsiteY29" fmla="*/ 8005 h 10000"/>
              <a:gd name="connsiteX30" fmla="*/ 5967 w 10000"/>
              <a:gd name="connsiteY30" fmla="*/ 8319 h 10000"/>
              <a:gd name="connsiteX31" fmla="*/ 5537 w 10000"/>
              <a:gd name="connsiteY31" fmla="*/ 8575 h 10000"/>
              <a:gd name="connsiteX32" fmla="*/ 5181 w 10000"/>
              <a:gd name="connsiteY32" fmla="*/ 8761 h 10000"/>
              <a:gd name="connsiteX33" fmla="*/ 4786 w 10000"/>
              <a:gd name="connsiteY33" fmla="*/ 8948 h 10000"/>
              <a:gd name="connsiteX34" fmla="*/ 4370 w 10000"/>
              <a:gd name="connsiteY34" fmla="*/ 9125 h 10000"/>
              <a:gd name="connsiteX35" fmla="*/ 3364 w 10000"/>
              <a:gd name="connsiteY35" fmla="*/ 9466 h 10000"/>
              <a:gd name="connsiteX36" fmla="*/ 2657 w 10000"/>
              <a:gd name="connsiteY36" fmla="*/ 9645 h 10000"/>
              <a:gd name="connsiteX37" fmla="*/ 2283 w 10000"/>
              <a:gd name="connsiteY37" fmla="*/ 9724 h 10000"/>
              <a:gd name="connsiteX38" fmla="*/ 1524 w 10000"/>
              <a:gd name="connsiteY38" fmla="*/ 9852 h 10000"/>
              <a:gd name="connsiteX39" fmla="*/ 1016 w 10000"/>
              <a:gd name="connsiteY39" fmla="*/ 9920 h 10000"/>
              <a:gd name="connsiteX40" fmla="*/ 517 w 10000"/>
              <a:gd name="connsiteY40" fmla="*/ 9980 h 10000"/>
              <a:gd name="connsiteX41" fmla="*/ 183 w 10000"/>
              <a:gd name="connsiteY41" fmla="*/ 10000 h 10000"/>
              <a:gd name="connsiteX42" fmla="*/ 16 w 10000"/>
              <a:gd name="connsiteY42" fmla="*/ 9999 h 10000"/>
              <a:gd name="connsiteX43" fmla="*/ 8 w 10000"/>
              <a:gd name="connsiteY43" fmla="*/ 9201 h 10000"/>
              <a:gd name="connsiteX44" fmla="*/ 8 w 10000"/>
              <a:gd name="connsiteY44" fmla="*/ 8650 h 10000"/>
              <a:gd name="connsiteX45" fmla="*/ 8 w 10000"/>
              <a:gd name="connsiteY45" fmla="*/ 6881 h 10000"/>
              <a:gd name="connsiteX46" fmla="*/ 0 w 10000"/>
              <a:gd name="connsiteY46" fmla="*/ 3 h 10000"/>
              <a:gd name="connsiteX47" fmla="*/ 234 w 10000"/>
              <a:gd name="connsiteY47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8192 w 10000"/>
              <a:gd name="connsiteY26" fmla="*/ 6735 h 10000"/>
              <a:gd name="connsiteX27" fmla="*/ 6833 w 10000"/>
              <a:gd name="connsiteY27" fmla="*/ 7759 h 10000"/>
              <a:gd name="connsiteX28" fmla="*/ 6464 w 10000"/>
              <a:gd name="connsiteY28" fmla="*/ 8005 h 10000"/>
              <a:gd name="connsiteX29" fmla="*/ 5967 w 10000"/>
              <a:gd name="connsiteY29" fmla="*/ 8319 h 10000"/>
              <a:gd name="connsiteX30" fmla="*/ 5537 w 10000"/>
              <a:gd name="connsiteY30" fmla="*/ 8575 h 10000"/>
              <a:gd name="connsiteX31" fmla="*/ 5181 w 10000"/>
              <a:gd name="connsiteY31" fmla="*/ 8761 h 10000"/>
              <a:gd name="connsiteX32" fmla="*/ 4786 w 10000"/>
              <a:gd name="connsiteY32" fmla="*/ 8948 h 10000"/>
              <a:gd name="connsiteX33" fmla="*/ 4370 w 10000"/>
              <a:gd name="connsiteY33" fmla="*/ 9125 h 10000"/>
              <a:gd name="connsiteX34" fmla="*/ 3364 w 10000"/>
              <a:gd name="connsiteY34" fmla="*/ 9466 h 10000"/>
              <a:gd name="connsiteX35" fmla="*/ 2657 w 10000"/>
              <a:gd name="connsiteY35" fmla="*/ 9645 h 10000"/>
              <a:gd name="connsiteX36" fmla="*/ 2283 w 10000"/>
              <a:gd name="connsiteY36" fmla="*/ 9724 h 10000"/>
              <a:gd name="connsiteX37" fmla="*/ 1524 w 10000"/>
              <a:gd name="connsiteY37" fmla="*/ 9852 h 10000"/>
              <a:gd name="connsiteX38" fmla="*/ 1016 w 10000"/>
              <a:gd name="connsiteY38" fmla="*/ 9920 h 10000"/>
              <a:gd name="connsiteX39" fmla="*/ 517 w 10000"/>
              <a:gd name="connsiteY39" fmla="*/ 9980 h 10000"/>
              <a:gd name="connsiteX40" fmla="*/ 183 w 10000"/>
              <a:gd name="connsiteY40" fmla="*/ 10000 h 10000"/>
              <a:gd name="connsiteX41" fmla="*/ 16 w 10000"/>
              <a:gd name="connsiteY41" fmla="*/ 9999 h 10000"/>
              <a:gd name="connsiteX42" fmla="*/ 8 w 10000"/>
              <a:gd name="connsiteY42" fmla="*/ 9201 h 10000"/>
              <a:gd name="connsiteX43" fmla="*/ 8 w 10000"/>
              <a:gd name="connsiteY43" fmla="*/ 8650 h 10000"/>
              <a:gd name="connsiteX44" fmla="*/ 8 w 10000"/>
              <a:gd name="connsiteY44" fmla="*/ 6881 h 10000"/>
              <a:gd name="connsiteX45" fmla="*/ 0 w 10000"/>
              <a:gd name="connsiteY45" fmla="*/ 3 h 10000"/>
              <a:gd name="connsiteX46" fmla="*/ 234 w 10000"/>
              <a:gd name="connsiteY46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8 w 10000"/>
              <a:gd name="connsiteY43" fmla="*/ 6881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41 w 10007"/>
              <a:gd name="connsiteY0" fmla="*/ 0 h 10000"/>
              <a:gd name="connsiteX1" fmla="*/ 612 w 10007"/>
              <a:gd name="connsiteY1" fmla="*/ 27 h 10000"/>
              <a:gd name="connsiteX2" fmla="*/ 936 w 10007"/>
              <a:gd name="connsiteY2" fmla="*/ 52 h 10000"/>
              <a:gd name="connsiteX3" fmla="*/ 1379 w 10007"/>
              <a:gd name="connsiteY3" fmla="*/ 101 h 10000"/>
              <a:gd name="connsiteX4" fmla="*/ 1842 w 10007"/>
              <a:gd name="connsiteY4" fmla="*/ 170 h 10000"/>
              <a:gd name="connsiteX5" fmla="*/ 2138 w 10007"/>
              <a:gd name="connsiteY5" fmla="*/ 223 h 10000"/>
              <a:gd name="connsiteX6" fmla="*/ 2456 w 10007"/>
              <a:gd name="connsiteY6" fmla="*/ 288 h 10000"/>
              <a:gd name="connsiteX7" fmla="*/ 2919 w 10007"/>
              <a:gd name="connsiteY7" fmla="*/ 406 h 10000"/>
              <a:gd name="connsiteX8" fmla="*/ 3306 w 10007"/>
              <a:gd name="connsiteY8" fmla="*/ 514 h 10000"/>
              <a:gd name="connsiteX9" fmla="*/ 3865 w 10007"/>
              <a:gd name="connsiteY9" fmla="*/ 700 h 10000"/>
              <a:gd name="connsiteX10" fmla="*/ 4239 w 10007"/>
              <a:gd name="connsiteY10" fmla="*/ 838 h 10000"/>
              <a:gd name="connsiteX11" fmla="*/ 4679 w 10007"/>
              <a:gd name="connsiteY11" fmla="*/ 1014 h 10000"/>
              <a:gd name="connsiteX12" fmla="*/ 5141 w 10007"/>
              <a:gd name="connsiteY12" fmla="*/ 1219 h 10000"/>
              <a:gd name="connsiteX13" fmla="*/ 5662 w 10007"/>
              <a:gd name="connsiteY13" fmla="*/ 1497 h 10000"/>
              <a:gd name="connsiteX14" fmla="*/ 6150 w 10007"/>
              <a:gd name="connsiteY14" fmla="*/ 1785 h 10000"/>
              <a:gd name="connsiteX15" fmla="*/ 6433 w 10007"/>
              <a:gd name="connsiteY15" fmla="*/ 1967 h 10000"/>
              <a:gd name="connsiteX16" fmla="*/ 6575 w 10007"/>
              <a:gd name="connsiteY16" fmla="*/ 2067 h 10000"/>
              <a:gd name="connsiteX17" fmla="*/ 6998 w 10007"/>
              <a:gd name="connsiteY17" fmla="*/ 2362 h 10000"/>
              <a:gd name="connsiteX18" fmla="*/ 7462 w 10007"/>
              <a:gd name="connsiteY18" fmla="*/ 2705 h 10000"/>
              <a:gd name="connsiteX19" fmla="*/ 7979 w 10007"/>
              <a:gd name="connsiteY19" fmla="*/ 3108 h 10000"/>
              <a:gd name="connsiteX20" fmla="*/ 8342 w 10007"/>
              <a:gd name="connsiteY20" fmla="*/ 3413 h 10000"/>
              <a:gd name="connsiteX21" fmla="*/ 8816 w 10007"/>
              <a:gd name="connsiteY21" fmla="*/ 3826 h 10000"/>
              <a:gd name="connsiteX22" fmla="*/ 9509 w 10007"/>
              <a:gd name="connsiteY22" fmla="*/ 4494 h 10000"/>
              <a:gd name="connsiteX23" fmla="*/ 9810 w 10007"/>
              <a:gd name="connsiteY23" fmla="*/ 4800 h 10000"/>
              <a:gd name="connsiteX24" fmla="*/ 10007 w 10007"/>
              <a:gd name="connsiteY24" fmla="*/ 4997 h 10000"/>
              <a:gd name="connsiteX25" fmla="*/ 8678 w 10007"/>
              <a:gd name="connsiteY25" fmla="*/ 6318 h 10000"/>
              <a:gd name="connsiteX26" fmla="*/ 6840 w 10007"/>
              <a:gd name="connsiteY26" fmla="*/ 7759 h 10000"/>
              <a:gd name="connsiteX27" fmla="*/ 6471 w 10007"/>
              <a:gd name="connsiteY27" fmla="*/ 8005 h 10000"/>
              <a:gd name="connsiteX28" fmla="*/ 5974 w 10007"/>
              <a:gd name="connsiteY28" fmla="*/ 8319 h 10000"/>
              <a:gd name="connsiteX29" fmla="*/ 5544 w 10007"/>
              <a:gd name="connsiteY29" fmla="*/ 8575 h 10000"/>
              <a:gd name="connsiteX30" fmla="*/ 5188 w 10007"/>
              <a:gd name="connsiteY30" fmla="*/ 8761 h 10000"/>
              <a:gd name="connsiteX31" fmla="*/ 4793 w 10007"/>
              <a:gd name="connsiteY31" fmla="*/ 8948 h 10000"/>
              <a:gd name="connsiteX32" fmla="*/ 4377 w 10007"/>
              <a:gd name="connsiteY32" fmla="*/ 9125 h 10000"/>
              <a:gd name="connsiteX33" fmla="*/ 3371 w 10007"/>
              <a:gd name="connsiteY33" fmla="*/ 9466 h 10000"/>
              <a:gd name="connsiteX34" fmla="*/ 2664 w 10007"/>
              <a:gd name="connsiteY34" fmla="*/ 9645 h 10000"/>
              <a:gd name="connsiteX35" fmla="*/ 2290 w 10007"/>
              <a:gd name="connsiteY35" fmla="*/ 9724 h 10000"/>
              <a:gd name="connsiteX36" fmla="*/ 1531 w 10007"/>
              <a:gd name="connsiteY36" fmla="*/ 9852 h 10000"/>
              <a:gd name="connsiteX37" fmla="*/ 1023 w 10007"/>
              <a:gd name="connsiteY37" fmla="*/ 9920 h 10000"/>
              <a:gd name="connsiteX38" fmla="*/ 524 w 10007"/>
              <a:gd name="connsiteY38" fmla="*/ 9980 h 10000"/>
              <a:gd name="connsiteX39" fmla="*/ 190 w 10007"/>
              <a:gd name="connsiteY39" fmla="*/ 10000 h 10000"/>
              <a:gd name="connsiteX40" fmla="*/ 23 w 10007"/>
              <a:gd name="connsiteY40" fmla="*/ 9999 h 10000"/>
              <a:gd name="connsiteX41" fmla="*/ 15 w 10007"/>
              <a:gd name="connsiteY41" fmla="*/ 9201 h 10000"/>
              <a:gd name="connsiteX42" fmla="*/ 15 w 10007"/>
              <a:gd name="connsiteY42" fmla="*/ 8650 h 10000"/>
              <a:gd name="connsiteX43" fmla="*/ 0 w 10007"/>
              <a:gd name="connsiteY43" fmla="*/ 5000 h 10000"/>
              <a:gd name="connsiteX44" fmla="*/ 7 w 10007"/>
              <a:gd name="connsiteY44" fmla="*/ 3 h 10000"/>
              <a:gd name="connsiteX45" fmla="*/ 241 w 10007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234 w 10000"/>
              <a:gd name="connsiteY0" fmla="*/ 0 h 10000"/>
              <a:gd name="connsiteX1" fmla="*/ 605 w 10000"/>
              <a:gd name="connsiteY1" fmla="*/ 27 h 10000"/>
              <a:gd name="connsiteX2" fmla="*/ 929 w 10000"/>
              <a:gd name="connsiteY2" fmla="*/ 52 h 10000"/>
              <a:gd name="connsiteX3" fmla="*/ 1372 w 10000"/>
              <a:gd name="connsiteY3" fmla="*/ 101 h 10000"/>
              <a:gd name="connsiteX4" fmla="*/ 1835 w 10000"/>
              <a:gd name="connsiteY4" fmla="*/ 170 h 10000"/>
              <a:gd name="connsiteX5" fmla="*/ 2131 w 10000"/>
              <a:gd name="connsiteY5" fmla="*/ 223 h 10000"/>
              <a:gd name="connsiteX6" fmla="*/ 2449 w 10000"/>
              <a:gd name="connsiteY6" fmla="*/ 288 h 10000"/>
              <a:gd name="connsiteX7" fmla="*/ 2912 w 10000"/>
              <a:gd name="connsiteY7" fmla="*/ 406 h 10000"/>
              <a:gd name="connsiteX8" fmla="*/ 3299 w 10000"/>
              <a:gd name="connsiteY8" fmla="*/ 514 h 10000"/>
              <a:gd name="connsiteX9" fmla="*/ 3858 w 10000"/>
              <a:gd name="connsiteY9" fmla="*/ 700 h 10000"/>
              <a:gd name="connsiteX10" fmla="*/ 4232 w 10000"/>
              <a:gd name="connsiteY10" fmla="*/ 838 h 10000"/>
              <a:gd name="connsiteX11" fmla="*/ 4672 w 10000"/>
              <a:gd name="connsiteY11" fmla="*/ 1014 h 10000"/>
              <a:gd name="connsiteX12" fmla="*/ 5134 w 10000"/>
              <a:gd name="connsiteY12" fmla="*/ 1219 h 10000"/>
              <a:gd name="connsiteX13" fmla="*/ 5655 w 10000"/>
              <a:gd name="connsiteY13" fmla="*/ 1497 h 10000"/>
              <a:gd name="connsiteX14" fmla="*/ 6143 w 10000"/>
              <a:gd name="connsiteY14" fmla="*/ 1785 h 10000"/>
              <a:gd name="connsiteX15" fmla="*/ 6426 w 10000"/>
              <a:gd name="connsiteY15" fmla="*/ 1967 h 10000"/>
              <a:gd name="connsiteX16" fmla="*/ 6568 w 10000"/>
              <a:gd name="connsiteY16" fmla="*/ 2067 h 10000"/>
              <a:gd name="connsiteX17" fmla="*/ 6991 w 10000"/>
              <a:gd name="connsiteY17" fmla="*/ 2362 h 10000"/>
              <a:gd name="connsiteX18" fmla="*/ 7455 w 10000"/>
              <a:gd name="connsiteY18" fmla="*/ 2705 h 10000"/>
              <a:gd name="connsiteX19" fmla="*/ 7972 w 10000"/>
              <a:gd name="connsiteY19" fmla="*/ 3108 h 10000"/>
              <a:gd name="connsiteX20" fmla="*/ 8335 w 10000"/>
              <a:gd name="connsiteY20" fmla="*/ 3413 h 10000"/>
              <a:gd name="connsiteX21" fmla="*/ 8809 w 10000"/>
              <a:gd name="connsiteY21" fmla="*/ 3826 h 10000"/>
              <a:gd name="connsiteX22" fmla="*/ 9502 w 10000"/>
              <a:gd name="connsiteY22" fmla="*/ 4494 h 10000"/>
              <a:gd name="connsiteX23" fmla="*/ 9803 w 10000"/>
              <a:gd name="connsiteY23" fmla="*/ 4800 h 10000"/>
              <a:gd name="connsiteX24" fmla="*/ 10000 w 10000"/>
              <a:gd name="connsiteY24" fmla="*/ 4997 h 10000"/>
              <a:gd name="connsiteX25" fmla="*/ 8671 w 10000"/>
              <a:gd name="connsiteY25" fmla="*/ 6318 h 10000"/>
              <a:gd name="connsiteX26" fmla="*/ 6833 w 10000"/>
              <a:gd name="connsiteY26" fmla="*/ 7759 h 10000"/>
              <a:gd name="connsiteX27" fmla="*/ 6464 w 10000"/>
              <a:gd name="connsiteY27" fmla="*/ 8005 h 10000"/>
              <a:gd name="connsiteX28" fmla="*/ 5967 w 10000"/>
              <a:gd name="connsiteY28" fmla="*/ 8319 h 10000"/>
              <a:gd name="connsiteX29" fmla="*/ 5537 w 10000"/>
              <a:gd name="connsiteY29" fmla="*/ 8575 h 10000"/>
              <a:gd name="connsiteX30" fmla="*/ 5181 w 10000"/>
              <a:gd name="connsiteY30" fmla="*/ 8761 h 10000"/>
              <a:gd name="connsiteX31" fmla="*/ 4786 w 10000"/>
              <a:gd name="connsiteY31" fmla="*/ 8948 h 10000"/>
              <a:gd name="connsiteX32" fmla="*/ 4370 w 10000"/>
              <a:gd name="connsiteY32" fmla="*/ 9125 h 10000"/>
              <a:gd name="connsiteX33" fmla="*/ 3364 w 10000"/>
              <a:gd name="connsiteY33" fmla="*/ 9466 h 10000"/>
              <a:gd name="connsiteX34" fmla="*/ 2657 w 10000"/>
              <a:gd name="connsiteY34" fmla="*/ 9645 h 10000"/>
              <a:gd name="connsiteX35" fmla="*/ 2283 w 10000"/>
              <a:gd name="connsiteY35" fmla="*/ 9724 h 10000"/>
              <a:gd name="connsiteX36" fmla="*/ 1524 w 10000"/>
              <a:gd name="connsiteY36" fmla="*/ 9852 h 10000"/>
              <a:gd name="connsiteX37" fmla="*/ 1016 w 10000"/>
              <a:gd name="connsiteY37" fmla="*/ 9920 h 10000"/>
              <a:gd name="connsiteX38" fmla="*/ 517 w 10000"/>
              <a:gd name="connsiteY38" fmla="*/ 9980 h 10000"/>
              <a:gd name="connsiteX39" fmla="*/ 183 w 10000"/>
              <a:gd name="connsiteY39" fmla="*/ 10000 h 10000"/>
              <a:gd name="connsiteX40" fmla="*/ 16 w 10000"/>
              <a:gd name="connsiteY40" fmla="*/ 9999 h 10000"/>
              <a:gd name="connsiteX41" fmla="*/ 8 w 10000"/>
              <a:gd name="connsiteY41" fmla="*/ 9201 h 10000"/>
              <a:gd name="connsiteX42" fmla="*/ 8 w 10000"/>
              <a:gd name="connsiteY42" fmla="*/ 8650 h 10000"/>
              <a:gd name="connsiteX43" fmla="*/ 442 w 10000"/>
              <a:gd name="connsiteY43" fmla="*/ 4973 h 10000"/>
              <a:gd name="connsiteX44" fmla="*/ 0 w 10000"/>
              <a:gd name="connsiteY44" fmla="*/ 3 h 10000"/>
              <a:gd name="connsiteX45" fmla="*/ 234 w 10000"/>
              <a:gd name="connsiteY45" fmla="*/ 0 h 10000"/>
              <a:gd name="connsiteX0" fmla="*/ 449 w 10215"/>
              <a:gd name="connsiteY0" fmla="*/ 0 h 10000"/>
              <a:gd name="connsiteX1" fmla="*/ 820 w 10215"/>
              <a:gd name="connsiteY1" fmla="*/ 27 h 10000"/>
              <a:gd name="connsiteX2" fmla="*/ 1144 w 10215"/>
              <a:gd name="connsiteY2" fmla="*/ 52 h 10000"/>
              <a:gd name="connsiteX3" fmla="*/ 1587 w 10215"/>
              <a:gd name="connsiteY3" fmla="*/ 101 h 10000"/>
              <a:gd name="connsiteX4" fmla="*/ 2050 w 10215"/>
              <a:gd name="connsiteY4" fmla="*/ 170 h 10000"/>
              <a:gd name="connsiteX5" fmla="*/ 2346 w 10215"/>
              <a:gd name="connsiteY5" fmla="*/ 223 h 10000"/>
              <a:gd name="connsiteX6" fmla="*/ 2664 w 10215"/>
              <a:gd name="connsiteY6" fmla="*/ 288 h 10000"/>
              <a:gd name="connsiteX7" fmla="*/ 3127 w 10215"/>
              <a:gd name="connsiteY7" fmla="*/ 406 h 10000"/>
              <a:gd name="connsiteX8" fmla="*/ 3514 w 10215"/>
              <a:gd name="connsiteY8" fmla="*/ 514 h 10000"/>
              <a:gd name="connsiteX9" fmla="*/ 4073 w 10215"/>
              <a:gd name="connsiteY9" fmla="*/ 700 h 10000"/>
              <a:gd name="connsiteX10" fmla="*/ 4447 w 10215"/>
              <a:gd name="connsiteY10" fmla="*/ 838 h 10000"/>
              <a:gd name="connsiteX11" fmla="*/ 4887 w 10215"/>
              <a:gd name="connsiteY11" fmla="*/ 1014 h 10000"/>
              <a:gd name="connsiteX12" fmla="*/ 5349 w 10215"/>
              <a:gd name="connsiteY12" fmla="*/ 1219 h 10000"/>
              <a:gd name="connsiteX13" fmla="*/ 5870 w 10215"/>
              <a:gd name="connsiteY13" fmla="*/ 1497 h 10000"/>
              <a:gd name="connsiteX14" fmla="*/ 6358 w 10215"/>
              <a:gd name="connsiteY14" fmla="*/ 1785 h 10000"/>
              <a:gd name="connsiteX15" fmla="*/ 6641 w 10215"/>
              <a:gd name="connsiteY15" fmla="*/ 1967 h 10000"/>
              <a:gd name="connsiteX16" fmla="*/ 6783 w 10215"/>
              <a:gd name="connsiteY16" fmla="*/ 2067 h 10000"/>
              <a:gd name="connsiteX17" fmla="*/ 7206 w 10215"/>
              <a:gd name="connsiteY17" fmla="*/ 2362 h 10000"/>
              <a:gd name="connsiteX18" fmla="*/ 7670 w 10215"/>
              <a:gd name="connsiteY18" fmla="*/ 2705 h 10000"/>
              <a:gd name="connsiteX19" fmla="*/ 8187 w 10215"/>
              <a:gd name="connsiteY19" fmla="*/ 3108 h 10000"/>
              <a:gd name="connsiteX20" fmla="*/ 8550 w 10215"/>
              <a:gd name="connsiteY20" fmla="*/ 3413 h 10000"/>
              <a:gd name="connsiteX21" fmla="*/ 9024 w 10215"/>
              <a:gd name="connsiteY21" fmla="*/ 3826 h 10000"/>
              <a:gd name="connsiteX22" fmla="*/ 9717 w 10215"/>
              <a:gd name="connsiteY22" fmla="*/ 4494 h 10000"/>
              <a:gd name="connsiteX23" fmla="*/ 10018 w 10215"/>
              <a:gd name="connsiteY23" fmla="*/ 4800 h 10000"/>
              <a:gd name="connsiteX24" fmla="*/ 10215 w 10215"/>
              <a:gd name="connsiteY24" fmla="*/ 4997 h 10000"/>
              <a:gd name="connsiteX25" fmla="*/ 8886 w 10215"/>
              <a:gd name="connsiteY25" fmla="*/ 6318 h 10000"/>
              <a:gd name="connsiteX26" fmla="*/ 7048 w 10215"/>
              <a:gd name="connsiteY26" fmla="*/ 7759 h 10000"/>
              <a:gd name="connsiteX27" fmla="*/ 6679 w 10215"/>
              <a:gd name="connsiteY27" fmla="*/ 8005 h 10000"/>
              <a:gd name="connsiteX28" fmla="*/ 6182 w 10215"/>
              <a:gd name="connsiteY28" fmla="*/ 8319 h 10000"/>
              <a:gd name="connsiteX29" fmla="*/ 5752 w 10215"/>
              <a:gd name="connsiteY29" fmla="*/ 8575 h 10000"/>
              <a:gd name="connsiteX30" fmla="*/ 5396 w 10215"/>
              <a:gd name="connsiteY30" fmla="*/ 8761 h 10000"/>
              <a:gd name="connsiteX31" fmla="*/ 5001 w 10215"/>
              <a:gd name="connsiteY31" fmla="*/ 8948 h 10000"/>
              <a:gd name="connsiteX32" fmla="*/ 4585 w 10215"/>
              <a:gd name="connsiteY32" fmla="*/ 9125 h 10000"/>
              <a:gd name="connsiteX33" fmla="*/ 3579 w 10215"/>
              <a:gd name="connsiteY33" fmla="*/ 9466 h 10000"/>
              <a:gd name="connsiteX34" fmla="*/ 2872 w 10215"/>
              <a:gd name="connsiteY34" fmla="*/ 9645 h 10000"/>
              <a:gd name="connsiteX35" fmla="*/ 2498 w 10215"/>
              <a:gd name="connsiteY35" fmla="*/ 9724 h 10000"/>
              <a:gd name="connsiteX36" fmla="*/ 1739 w 10215"/>
              <a:gd name="connsiteY36" fmla="*/ 9852 h 10000"/>
              <a:gd name="connsiteX37" fmla="*/ 1231 w 10215"/>
              <a:gd name="connsiteY37" fmla="*/ 9920 h 10000"/>
              <a:gd name="connsiteX38" fmla="*/ 732 w 10215"/>
              <a:gd name="connsiteY38" fmla="*/ 9980 h 10000"/>
              <a:gd name="connsiteX39" fmla="*/ 398 w 10215"/>
              <a:gd name="connsiteY39" fmla="*/ 10000 h 10000"/>
              <a:gd name="connsiteX40" fmla="*/ 231 w 10215"/>
              <a:gd name="connsiteY40" fmla="*/ 9999 h 10000"/>
              <a:gd name="connsiteX41" fmla="*/ 223 w 10215"/>
              <a:gd name="connsiteY41" fmla="*/ 9201 h 10000"/>
              <a:gd name="connsiteX42" fmla="*/ 223 w 10215"/>
              <a:gd name="connsiteY42" fmla="*/ 8650 h 10000"/>
              <a:gd name="connsiteX43" fmla="*/ 28 w 10215"/>
              <a:gd name="connsiteY43" fmla="*/ 4973 h 10000"/>
              <a:gd name="connsiteX44" fmla="*/ 215 w 10215"/>
              <a:gd name="connsiteY44" fmla="*/ 3 h 10000"/>
              <a:gd name="connsiteX45" fmla="*/ 449 w 10215"/>
              <a:gd name="connsiteY45" fmla="*/ 0 h 10000"/>
              <a:gd name="connsiteX0" fmla="*/ 250 w 10016"/>
              <a:gd name="connsiteY0" fmla="*/ 0 h 10000"/>
              <a:gd name="connsiteX1" fmla="*/ 621 w 10016"/>
              <a:gd name="connsiteY1" fmla="*/ 27 h 10000"/>
              <a:gd name="connsiteX2" fmla="*/ 945 w 10016"/>
              <a:gd name="connsiteY2" fmla="*/ 52 h 10000"/>
              <a:gd name="connsiteX3" fmla="*/ 1388 w 10016"/>
              <a:gd name="connsiteY3" fmla="*/ 101 h 10000"/>
              <a:gd name="connsiteX4" fmla="*/ 1851 w 10016"/>
              <a:gd name="connsiteY4" fmla="*/ 170 h 10000"/>
              <a:gd name="connsiteX5" fmla="*/ 2147 w 10016"/>
              <a:gd name="connsiteY5" fmla="*/ 223 h 10000"/>
              <a:gd name="connsiteX6" fmla="*/ 2465 w 10016"/>
              <a:gd name="connsiteY6" fmla="*/ 288 h 10000"/>
              <a:gd name="connsiteX7" fmla="*/ 2928 w 10016"/>
              <a:gd name="connsiteY7" fmla="*/ 406 h 10000"/>
              <a:gd name="connsiteX8" fmla="*/ 3315 w 10016"/>
              <a:gd name="connsiteY8" fmla="*/ 514 h 10000"/>
              <a:gd name="connsiteX9" fmla="*/ 3874 w 10016"/>
              <a:gd name="connsiteY9" fmla="*/ 700 h 10000"/>
              <a:gd name="connsiteX10" fmla="*/ 4248 w 10016"/>
              <a:gd name="connsiteY10" fmla="*/ 838 h 10000"/>
              <a:gd name="connsiteX11" fmla="*/ 4688 w 10016"/>
              <a:gd name="connsiteY11" fmla="*/ 1014 h 10000"/>
              <a:gd name="connsiteX12" fmla="*/ 5150 w 10016"/>
              <a:gd name="connsiteY12" fmla="*/ 1219 h 10000"/>
              <a:gd name="connsiteX13" fmla="*/ 5671 w 10016"/>
              <a:gd name="connsiteY13" fmla="*/ 1497 h 10000"/>
              <a:gd name="connsiteX14" fmla="*/ 6159 w 10016"/>
              <a:gd name="connsiteY14" fmla="*/ 1785 h 10000"/>
              <a:gd name="connsiteX15" fmla="*/ 6442 w 10016"/>
              <a:gd name="connsiteY15" fmla="*/ 1967 h 10000"/>
              <a:gd name="connsiteX16" fmla="*/ 6584 w 10016"/>
              <a:gd name="connsiteY16" fmla="*/ 2067 h 10000"/>
              <a:gd name="connsiteX17" fmla="*/ 7007 w 10016"/>
              <a:gd name="connsiteY17" fmla="*/ 2362 h 10000"/>
              <a:gd name="connsiteX18" fmla="*/ 7471 w 10016"/>
              <a:gd name="connsiteY18" fmla="*/ 2705 h 10000"/>
              <a:gd name="connsiteX19" fmla="*/ 7988 w 10016"/>
              <a:gd name="connsiteY19" fmla="*/ 3108 h 10000"/>
              <a:gd name="connsiteX20" fmla="*/ 8351 w 10016"/>
              <a:gd name="connsiteY20" fmla="*/ 3413 h 10000"/>
              <a:gd name="connsiteX21" fmla="*/ 8825 w 10016"/>
              <a:gd name="connsiteY21" fmla="*/ 3826 h 10000"/>
              <a:gd name="connsiteX22" fmla="*/ 9518 w 10016"/>
              <a:gd name="connsiteY22" fmla="*/ 4494 h 10000"/>
              <a:gd name="connsiteX23" fmla="*/ 9819 w 10016"/>
              <a:gd name="connsiteY23" fmla="*/ 4800 h 10000"/>
              <a:gd name="connsiteX24" fmla="*/ 10016 w 10016"/>
              <a:gd name="connsiteY24" fmla="*/ 4997 h 10000"/>
              <a:gd name="connsiteX25" fmla="*/ 8687 w 10016"/>
              <a:gd name="connsiteY25" fmla="*/ 6318 h 10000"/>
              <a:gd name="connsiteX26" fmla="*/ 6849 w 10016"/>
              <a:gd name="connsiteY26" fmla="*/ 7759 h 10000"/>
              <a:gd name="connsiteX27" fmla="*/ 6480 w 10016"/>
              <a:gd name="connsiteY27" fmla="*/ 8005 h 10000"/>
              <a:gd name="connsiteX28" fmla="*/ 5983 w 10016"/>
              <a:gd name="connsiteY28" fmla="*/ 8319 h 10000"/>
              <a:gd name="connsiteX29" fmla="*/ 5553 w 10016"/>
              <a:gd name="connsiteY29" fmla="*/ 8575 h 10000"/>
              <a:gd name="connsiteX30" fmla="*/ 5197 w 10016"/>
              <a:gd name="connsiteY30" fmla="*/ 8761 h 10000"/>
              <a:gd name="connsiteX31" fmla="*/ 4802 w 10016"/>
              <a:gd name="connsiteY31" fmla="*/ 8948 h 10000"/>
              <a:gd name="connsiteX32" fmla="*/ 4386 w 10016"/>
              <a:gd name="connsiteY32" fmla="*/ 9125 h 10000"/>
              <a:gd name="connsiteX33" fmla="*/ 3380 w 10016"/>
              <a:gd name="connsiteY33" fmla="*/ 9466 h 10000"/>
              <a:gd name="connsiteX34" fmla="*/ 2673 w 10016"/>
              <a:gd name="connsiteY34" fmla="*/ 9645 h 10000"/>
              <a:gd name="connsiteX35" fmla="*/ 2299 w 10016"/>
              <a:gd name="connsiteY35" fmla="*/ 9724 h 10000"/>
              <a:gd name="connsiteX36" fmla="*/ 1540 w 10016"/>
              <a:gd name="connsiteY36" fmla="*/ 9852 h 10000"/>
              <a:gd name="connsiteX37" fmla="*/ 1032 w 10016"/>
              <a:gd name="connsiteY37" fmla="*/ 9920 h 10000"/>
              <a:gd name="connsiteX38" fmla="*/ 533 w 10016"/>
              <a:gd name="connsiteY38" fmla="*/ 9980 h 10000"/>
              <a:gd name="connsiteX39" fmla="*/ 199 w 10016"/>
              <a:gd name="connsiteY39" fmla="*/ 10000 h 10000"/>
              <a:gd name="connsiteX40" fmla="*/ 32 w 10016"/>
              <a:gd name="connsiteY40" fmla="*/ 9999 h 10000"/>
              <a:gd name="connsiteX41" fmla="*/ 24 w 10016"/>
              <a:gd name="connsiteY41" fmla="*/ 9201 h 10000"/>
              <a:gd name="connsiteX42" fmla="*/ 24 w 10016"/>
              <a:gd name="connsiteY42" fmla="*/ 8650 h 10000"/>
              <a:gd name="connsiteX43" fmla="*/ 16 w 10016"/>
              <a:gd name="connsiteY43" fmla="*/ 3 h 10000"/>
              <a:gd name="connsiteX44" fmla="*/ 250 w 10016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836 w 10003"/>
              <a:gd name="connsiteY26" fmla="*/ 7759 h 10000"/>
              <a:gd name="connsiteX27" fmla="*/ 6467 w 10003"/>
              <a:gd name="connsiteY27" fmla="*/ 8005 h 10000"/>
              <a:gd name="connsiteX28" fmla="*/ 5970 w 10003"/>
              <a:gd name="connsiteY28" fmla="*/ 8319 h 10000"/>
              <a:gd name="connsiteX29" fmla="*/ 5540 w 10003"/>
              <a:gd name="connsiteY29" fmla="*/ 8575 h 10000"/>
              <a:gd name="connsiteX30" fmla="*/ 5184 w 10003"/>
              <a:gd name="connsiteY30" fmla="*/ 8761 h 10000"/>
              <a:gd name="connsiteX31" fmla="*/ 4789 w 10003"/>
              <a:gd name="connsiteY31" fmla="*/ 8948 h 10000"/>
              <a:gd name="connsiteX32" fmla="*/ 4373 w 10003"/>
              <a:gd name="connsiteY32" fmla="*/ 9125 h 10000"/>
              <a:gd name="connsiteX33" fmla="*/ 3367 w 10003"/>
              <a:gd name="connsiteY33" fmla="*/ 9466 h 10000"/>
              <a:gd name="connsiteX34" fmla="*/ 2660 w 10003"/>
              <a:gd name="connsiteY34" fmla="*/ 9645 h 10000"/>
              <a:gd name="connsiteX35" fmla="*/ 2286 w 10003"/>
              <a:gd name="connsiteY35" fmla="*/ 9724 h 10000"/>
              <a:gd name="connsiteX36" fmla="*/ 1527 w 10003"/>
              <a:gd name="connsiteY36" fmla="*/ 9852 h 10000"/>
              <a:gd name="connsiteX37" fmla="*/ 1019 w 10003"/>
              <a:gd name="connsiteY37" fmla="*/ 9920 h 10000"/>
              <a:gd name="connsiteX38" fmla="*/ 520 w 10003"/>
              <a:gd name="connsiteY38" fmla="*/ 9980 h 10000"/>
              <a:gd name="connsiteX39" fmla="*/ 186 w 10003"/>
              <a:gd name="connsiteY39" fmla="*/ 10000 h 10000"/>
              <a:gd name="connsiteX40" fmla="*/ 19 w 10003"/>
              <a:gd name="connsiteY40" fmla="*/ 9999 h 10000"/>
              <a:gd name="connsiteX41" fmla="*/ 11 w 10003"/>
              <a:gd name="connsiteY41" fmla="*/ 9201 h 10000"/>
              <a:gd name="connsiteX42" fmla="*/ 11 w 10003"/>
              <a:gd name="connsiteY42" fmla="*/ 8650 h 10000"/>
              <a:gd name="connsiteX43" fmla="*/ 484 w 10003"/>
              <a:gd name="connsiteY43" fmla="*/ 4976 h 10000"/>
              <a:gd name="connsiteX44" fmla="*/ 3 w 10003"/>
              <a:gd name="connsiteY44" fmla="*/ 3 h 10000"/>
              <a:gd name="connsiteX45" fmla="*/ 237 w 10003"/>
              <a:gd name="connsiteY45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6467 w 10003"/>
              <a:gd name="connsiteY26" fmla="*/ 8005 h 10000"/>
              <a:gd name="connsiteX27" fmla="*/ 5970 w 10003"/>
              <a:gd name="connsiteY27" fmla="*/ 8319 h 10000"/>
              <a:gd name="connsiteX28" fmla="*/ 5540 w 10003"/>
              <a:gd name="connsiteY28" fmla="*/ 8575 h 10000"/>
              <a:gd name="connsiteX29" fmla="*/ 5184 w 10003"/>
              <a:gd name="connsiteY29" fmla="*/ 8761 h 10000"/>
              <a:gd name="connsiteX30" fmla="*/ 4789 w 10003"/>
              <a:gd name="connsiteY30" fmla="*/ 8948 h 10000"/>
              <a:gd name="connsiteX31" fmla="*/ 4373 w 10003"/>
              <a:gd name="connsiteY31" fmla="*/ 9125 h 10000"/>
              <a:gd name="connsiteX32" fmla="*/ 3367 w 10003"/>
              <a:gd name="connsiteY32" fmla="*/ 9466 h 10000"/>
              <a:gd name="connsiteX33" fmla="*/ 2660 w 10003"/>
              <a:gd name="connsiteY33" fmla="*/ 9645 h 10000"/>
              <a:gd name="connsiteX34" fmla="*/ 2286 w 10003"/>
              <a:gd name="connsiteY34" fmla="*/ 9724 h 10000"/>
              <a:gd name="connsiteX35" fmla="*/ 1527 w 10003"/>
              <a:gd name="connsiteY35" fmla="*/ 9852 h 10000"/>
              <a:gd name="connsiteX36" fmla="*/ 1019 w 10003"/>
              <a:gd name="connsiteY36" fmla="*/ 9920 h 10000"/>
              <a:gd name="connsiteX37" fmla="*/ 520 w 10003"/>
              <a:gd name="connsiteY37" fmla="*/ 9980 h 10000"/>
              <a:gd name="connsiteX38" fmla="*/ 186 w 10003"/>
              <a:gd name="connsiteY38" fmla="*/ 10000 h 10000"/>
              <a:gd name="connsiteX39" fmla="*/ 19 w 10003"/>
              <a:gd name="connsiteY39" fmla="*/ 9999 h 10000"/>
              <a:gd name="connsiteX40" fmla="*/ 11 w 10003"/>
              <a:gd name="connsiteY40" fmla="*/ 9201 h 10000"/>
              <a:gd name="connsiteX41" fmla="*/ 11 w 10003"/>
              <a:gd name="connsiteY41" fmla="*/ 8650 h 10000"/>
              <a:gd name="connsiteX42" fmla="*/ 484 w 10003"/>
              <a:gd name="connsiteY42" fmla="*/ 4976 h 10000"/>
              <a:gd name="connsiteX43" fmla="*/ 3 w 10003"/>
              <a:gd name="connsiteY43" fmla="*/ 3 h 10000"/>
              <a:gd name="connsiteX44" fmla="*/ 237 w 10003"/>
              <a:gd name="connsiteY44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8674 w 10003"/>
              <a:gd name="connsiteY25" fmla="*/ 6318 h 10000"/>
              <a:gd name="connsiteX26" fmla="*/ 5970 w 10003"/>
              <a:gd name="connsiteY26" fmla="*/ 8319 h 10000"/>
              <a:gd name="connsiteX27" fmla="*/ 5540 w 10003"/>
              <a:gd name="connsiteY27" fmla="*/ 8575 h 10000"/>
              <a:gd name="connsiteX28" fmla="*/ 5184 w 10003"/>
              <a:gd name="connsiteY28" fmla="*/ 8761 h 10000"/>
              <a:gd name="connsiteX29" fmla="*/ 4789 w 10003"/>
              <a:gd name="connsiteY29" fmla="*/ 8948 h 10000"/>
              <a:gd name="connsiteX30" fmla="*/ 4373 w 10003"/>
              <a:gd name="connsiteY30" fmla="*/ 9125 h 10000"/>
              <a:gd name="connsiteX31" fmla="*/ 3367 w 10003"/>
              <a:gd name="connsiteY31" fmla="*/ 9466 h 10000"/>
              <a:gd name="connsiteX32" fmla="*/ 2660 w 10003"/>
              <a:gd name="connsiteY32" fmla="*/ 9645 h 10000"/>
              <a:gd name="connsiteX33" fmla="*/ 2286 w 10003"/>
              <a:gd name="connsiteY33" fmla="*/ 9724 h 10000"/>
              <a:gd name="connsiteX34" fmla="*/ 1527 w 10003"/>
              <a:gd name="connsiteY34" fmla="*/ 9852 h 10000"/>
              <a:gd name="connsiteX35" fmla="*/ 1019 w 10003"/>
              <a:gd name="connsiteY35" fmla="*/ 9920 h 10000"/>
              <a:gd name="connsiteX36" fmla="*/ 520 w 10003"/>
              <a:gd name="connsiteY36" fmla="*/ 9980 h 10000"/>
              <a:gd name="connsiteX37" fmla="*/ 186 w 10003"/>
              <a:gd name="connsiteY37" fmla="*/ 10000 h 10000"/>
              <a:gd name="connsiteX38" fmla="*/ 19 w 10003"/>
              <a:gd name="connsiteY38" fmla="*/ 9999 h 10000"/>
              <a:gd name="connsiteX39" fmla="*/ 11 w 10003"/>
              <a:gd name="connsiteY39" fmla="*/ 9201 h 10000"/>
              <a:gd name="connsiteX40" fmla="*/ 11 w 10003"/>
              <a:gd name="connsiteY40" fmla="*/ 8650 h 10000"/>
              <a:gd name="connsiteX41" fmla="*/ 484 w 10003"/>
              <a:gd name="connsiteY41" fmla="*/ 4976 h 10000"/>
              <a:gd name="connsiteX42" fmla="*/ 3 w 10003"/>
              <a:gd name="connsiteY42" fmla="*/ 3 h 10000"/>
              <a:gd name="connsiteX43" fmla="*/ 237 w 10003"/>
              <a:gd name="connsiteY43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970 w 10003"/>
              <a:gd name="connsiteY25" fmla="*/ 8319 h 10000"/>
              <a:gd name="connsiteX26" fmla="*/ 5540 w 10003"/>
              <a:gd name="connsiteY26" fmla="*/ 8575 h 10000"/>
              <a:gd name="connsiteX27" fmla="*/ 5184 w 10003"/>
              <a:gd name="connsiteY27" fmla="*/ 8761 h 10000"/>
              <a:gd name="connsiteX28" fmla="*/ 4789 w 10003"/>
              <a:gd name="connsiteY28" fmla="*/ 8948 h 10000"/>
              <a:gd name="connsiteX29" fmla="*/ 4373 w 10003"/>
              <a:gd name="connsiteY29" fmla="*/ 9125 h 10000"/>
              <a:gd name="connsiteX30" fmla="*/ 3367 w 10003"/>
              <a:gd name="connsiteY30" fmla="*/ 9466 h 10000"/>
              <a:gd name="connsiteX31" fmla="*/ 2660 w 10003"/>
              <a:gd name="connsiteY31" fmla="*/ 9645 h 10000"/>
              <a:gd name="connsiteX32" fmla="*/ 2286 w 10003"/>
              <a:gd name="connsiteY32" fmla="*/ 9724 h 10000"/>
              <a:gd name="connsiteX33" fmla="*/ 1527 w 10003"/>
              <a:gd name="connsiteY33" fmla="*/ 9852 h 10000"/>
              <a:gd name="connsiteX34" fmla="*/ 1019 w 10003"/>
              <a:gd name="connsiteY34" fmla="*/ 9920 h 10000"/>
              <a:gd name="connsiteX35" fmla="*/ 520 w 10003"/>
              <a:gd name="connsiteY35" fmla="*/ 9980 h 10000"/>
              <a:gd name="connsiteX36" fmla="*/ 186 w 10003"/>
              <a:gd name="connsiteY36" fmla="*/ 10000 h 10000"/>
              <a:gd name="connsiteX37" fmla="*/ 19 w 10003"/>
              <a:gd name="connsiteY37" fmla="*/ 9999 h 10000"/>
              <a:gd name="connsiteX38" fmla="*/ 11 w 10003"/>
              <a:gd name="connsiteY38" fmla="*/ 9201 h 10000"/>
              <a:gd name="connsiteX39" fmla="*/ 11 w 10003"/>
              <a:gd name="connsiteY39" fmla="*/ 8650 h 10000"/>
              <a:gd name="connsiteX40" fmla="*/ 484 w 10003"/>
              <a:gd name="connsiteY40" fmla="*/ 4976 h 10000"/>
              <a:gd name="connsiteX41" fmla="*/ 3 w 10003"/>
              <a:gd name="connsiteY41" fmla="*/ 3 h 10000"/>
              <a:gd name="connsiteX42" fmla="*/ 237 w 10003"/>
              <a:gd name="connsiteY4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540 w 10003"/>
              <a:gd name="connsiteY25" fmla="*/ 8575 h 10000"/>
              <a:gd name="connsiteX26" fmla="*/ 5184 w 10003"/>
              <a:gd name="connsiteY26" fmla="*/ 8761 h 10000"/>
              <a:gd name="connsiteX27" fmla="*/ 4789 w 10003"/>
              <a:gd name="connsiteY27" fmla="*/ 8948 h 10000"/>
              <a:gd name="connsiteX28" fmla="*/ 4373 w 10003"/>
              <a:gd name="connsiteY28" fmla="*/ 9125 h 10000"/>
              <a:gd name="connsiteX29" fmla="*/ 3367 w 10003"/>
              <a:gd name="connsiteY29" fmla="*/ 9466 h 10000"/>
              <a:gd name="connsiteX30" fmla="*/ 2660 w 10003"/>
              <a:gd name="connsiteY30" fmla="*/ 9645 h 10000"/>
              <a:gd name="connsiteX31" fmla="*/ 2286 w 10003"/>
              <a:gd name="connsiteY31" fmla="*/ 9724 h 10000"/>
              <a:gd name="connsiteX32" fmla="*/ 1527 w 10003"/>
              <a:gd name="connsiteY32" fmla="*/ 9852 h 10000"/>
              <a:gd name="connsiteX33" fmla="*/ 1019 w 10003"/>
              <a:gd name="connsiteY33" fmla="*/ 9920 h 10000"/>
              <a:gd name="connsiteX34" fmla="*/ 520 w 10003"/>
              <a:gd name="connsiteY34" fmla="*/ 9980 h 10000"/>
              <a:gd name="connsiteX35" fmla="*/ 186 w 10003"/>
              <a:gd name="connsiteY35" fmla="*/ 10000 h 10000"/>
              <a:gd name="connsiteX36" fmla="*/ 19 w 10003"/>
              <a:gd name="connsiteY36" fmla="*/ 9999 h 10000"/>
              <a:gd name="connsiteX37" fmla="*/ 11 w 10003"/>
              <a:gd name="connsiteY37" fmla="*/ 9201 h 10000"/>
              <a:gd name="connsiteX38" fmla="*/ 11 w 10003"/>
              <a:gd name="connsiteY38" fmla="*/ 8650 h 10000"/>
              <a:gd name="connsiteX39" fmla="*/ 484 w 10003"/>
              <a:gd name="connsiteY39" fmla="*/ 4976 h 10000"/>
              <a:gd name="connsiteX40" fmla="*/ 3 w 10003"/>
              <a:gd name="connsiteY40" fmla="*/ 3 h 10000"/>
              <a:gd name="connsiteX41" fmla="*/ 237 w 10003"/>
              <a:gd name="connsiteY41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184 w 10003"/>
              <a:gd name="connsiteY25" fmla="*/ 8761 h 10000"/>
              <a:gd name="connsiteX26" fmla="*/ 4789 w 10003"/>
              <a:gd name="connsiteY26" fmla="*/ 8948 h 10000"/>
              <a:gd name="connsiteX27" fmla="*/ 4373 w 10003"/>
              <a:gd name="connsiteY27" fmla="*/ 9125 h 10000"/>
              <a:gd name="connsiteX28" fmla="*/ 3367 w 10003"/>
              <a:gd name="connsiteY28" fmla="*/ 9466 h 10000"/>
              <a:gd name="connsiteX29" fmla="*/ 2660 w 10003"/>
              <a:gd name="connsiteY29" fmla="*/ 9645 h 10000"/>
              <a:gd name="connsiteX30" fmla="*/ 2286 w 10003"/>
              <a:gd name="connsiteY30" fmla="*/ 9724 h 10000"/>
              <a:gd name="connsiteX31" fmla="*/ 1527 w 10003"/>
              <a:gd name="connsiteY31" fmla="*/ 9852 h 10000"/>
              <a:gd name="connsiteX32" fmla="*/ 1019 w 10003"/>
              <a:gd name="connsiteY32" fmla="*/ 9920 h 10000"/>
              <a:gd name="connsiteX33" fmla="*/ 520 w 10003"/>
              <a:gd name="connsiteY33" fmla="*/ 9980 h 10000"/>
              <a:gd name="connsiteX34" fmla="*/ 186 w 10003"/>
              <a:gd name="connsiteY34" fmla="*/ 10000 h 10000"/>
              <a:gd name="connsiteX35" fmla="*/ 19 w 10003"/>
              <a:gd name="connsiteY35" fmla="*/ 9999 h 10000"/>
              <a:gd name="connsiteX36" fmla="*/ 11 w 10003"/>
              <a:gd name="connsiteY36" fmla="*/ 9201 h 10000"/>
              <a:gd name="connsiteX37" fmla="*/ 11 w 10003"/>
              <a:gd name="connsiteY37" fmla="*/ 8650 h 10000"/>
              <a:gd name="connsiteX38" fmla="*/ 484 w 10003"/>
              <a:gd name="connsiteY38" fmla="*/ 4976 h 10000"/>
              <a:gd name="connsiteX39" fmla="*/ 3 w 10003"/>
              <a:gd name="connsiteY39" fmla="*/ 3 h 10000"/>
              <a:gd name="connsiteX40" fmla="*/ 237 w 10003"/>
              <a:gd name="connsiteY40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4373 w 10003"/>
              <a:gd name="connsiteY26" fmla="*/ 9125 h 10000"/>
              <a:gd name="connsiteX27" fmla="*/ 3367 w 10003"/>
              <a:gd name="connsiteY27" fmla="*/ 9466 h 10000"/>
              <a:gd name="connsiteX28" fmla="*/ 2660 w 10003"/>
              <a:gd name="connsiteY28" fmla="*/ 9645 h 10000"/>
              <a:gd name="connsiteX29" fmla="*/ 2286 w 10003"/>
              <a:gd name="connsiteY29" fmla="*/ 9724 h 10000"/>
              <a:gd name="connsiteX30" fmla="*/ 1527 w 10003"/>
              <a:gd name="connsiteY30" fmla="*/ 9852 h 10000"/>
              <a:gd name="connsiteX31" fmla="*/ 1019 w 10003"/>
              <a:gd name="connsiteY31" fmla="*/ 9920 h 10000"/>
              <a:gd name="connsiteX32" fmla="*/ 520 w 10003"/>
              <a:gd name="connsiteY32" fmla="*/ 9980 h 10000"/>
              <a:gd name="connsiteX33" fmla="*/ 186 w 10003"/>
              <a:gd name="connsiteY33" fmla="*/ 10000 h 10000"/>
              <a:gd name="connsiteX34" fmla="*/ 19 w 10003"/>
              <a:gd name="connsiteY34" fmla="*/ 9999 h 10000"/>
              <a:gd name="connsiteX35" fmla="*/ 11 w 10003"/>
              <a:gd name="connsiteY35" fmla="*/ 9201 h 10000"/>
              <a:gd name="connsiteX36" fmla="*/ 11 w 10003"/>
              <a:gd name="connsiteY36" fmla="*/ 8650 h 10000"/>
              <a:gd name="connsiteX37" fmla="*/ 484 w 10003"/>
              <a:gd name="connsiteY37" fmla="*/ 4976 h 10000"/>
              <a:gd name="connsiteX38" fmla="*/ 3 w 10003"/>
              <a:gd name="connsiteY38" fmla="*/ 3 h 10000"/>
              <a:gd name="connsiteX39" fmla="*/ 237 w 10003"/>
              <a:gd name="connsiteY39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4789 w 10003"/>
              <a:gd name="connsiteY25" fmla="*/ 8948 h 10000"/>
              <a:gd name="connsiteX26" fmla="*/ 3367 w 10003"/>
              <a:gd name="connsiteY26" fmla="*/ 9466 h 10000"/>
              <a:gd name="connsiteX27" fmla="*/ 2660 w 10003"/>
              <a:gd name="connsiteY27" fmla="*/ 9645 h 10000"/>
              <a:gd name="connsiteX28" fmla="*/ 2286 w 10003"/>
              <a:gd name="connsiteY28" fmla="*/ 9724 h 10000"/>
              <a:gd name="connsiteX29" fmla="*/ 1527 w 10003"/>
              <a:gd name="connsiteY29" fmla="*/ 9852 h 10000"/>
              <a:gd name="connsiteX30" fmla="*/ 1019 w 10003"/>
              <a:gd name="connsiteY30" fmla="*/ 9920 h 10000"/>
              <a:gd name="connsiteX31" fmla="*/ 520 w 10003"/>
              <a:gd name="connsiteY31" fmla="*/ 9980 h 10000"/>
              <a:gd name="connsiteX32" fmla="*/ 186 w 10003"/>
              <a:gd name="connsiteY32" fmla="*/ 10000 h 10000"/>
              <a:gd name="connsiteX33" fmla="*/ 19 w 10003"/>
              <a:gd name="connsiteY33" fmla="*/ 9999 h 10000"/>
              <a:gd name="connsiteX34" fmla="*/ 11 w 10003"/>
              <a:gd name="connsiteY34" fmla="*/ 9201 h 10000"/>
              <a:gd name="connsiteX35" fmla="*/ 11 w 10003"/>
              <a:gd name="connsiteY35" fmla="*/ 8650 h 10000"/>
              <a:gd name="connsiteX36" fmla="*/ 484 w 10003"/>
              <a:gd name="connsiteY36" fmla="*/ 4976 h 10000"/>
              <a:gd name="connsiteX37" fmla="*/ 3 w 10003"/>
              <a:gd name="connsiteY37" fmla="*/ 3 h 10000"/>
              <a:gd name="connsiteX38" fmla="*/ 237 w 10003"/>
              <a:gd name="connsiteY38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2286 w 10003"/>
              <a:gd name="connsiteY27" fmla="*/ 9724 h 10000"/>
              <a:gd name="connsiteX28" fmla="*/ 1527 w 10003"/>
              <a:gd name="connsiteY28" fmla="*/ 9852 h 10000"/>
              <a:gd name="connsiteX29" fmla="*/ 1019 w 10003"/>
              <a:gd name="connsiteY29" fmla="*/ 9920 h 10000"/>
              <a:gd name="connsiteX30" fmla="*/ 520 w 10003"/>
              <a:gd name="connsiteY30" fmla="*/ 9980 h 10000"/>
              <a:gd name="connsiteX31" fmla="*/ 186 w 10003"/>
              <a:gd name="connsiteY31" fmla="*/ 10000 h 10000"/>
              <a:gd name="connsiteX32" fmla="*/ 19 w 10003"/>
              <a:gd name="connsiteY32" fmla="*/ 9999 h 10000"/>
              <a:gd name="connsiteX33" fmla="*/ 11 w 10003"/>
              <a:gd name="connsiteY33" fmla="*/ 9201 h 10000"/>
              <a:gd name="connsiteX34" fmla="*/ 11 w 10003"/>
              <a:gd name="connsiteY34" fmla="*/ 8650 h 10000"/>
              <a:gd name="connsiteX35" fmla="*/ 484 w 10003"/>
              <a:gd name="connsiteY35" fmla="*/ 4976 h 10000"/>
              <a:gd name="connsiteX36" fmla="*/ 3 w 10003"/>
              <a:gd name="connsiteY36" fmla="*/ 3 h 10000"/>
              <a:gd name="connsiteX37" fmla="*/ 237 w 10003"/>
              <a:gd name="connsiteY37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3367 w 10003"/>
              <a:gd name="connsiteY25" fmla="*/ 9466 h 10000"/>
              <a:gd name="connsiteX26" fmla="*/ 2660 w 10003"/>
              <a:gd name="connsiteY26" fmla="*/ 9645 h 10000"/>
              <a:gd name="connsiteX27" fmla="*/ 1527 w 10003"/>
              <a:gd name="connsiteY27" fmla="*/ 9852 h 10000"/>
              <a:gd name="connsiteX28" fmla="*/ 1019 w 10003"/>
              <a:gd name="connsiteY28" fmla="*/ 9920 h 10000"/>
              <a:gd name="connsiteX29" fmla="*/ 520 w 10003"/>
              <a:gd name="connsiteY29" fmla="*/ 9980 h 10000"/>
              <a:gd name="connsiteX30" fmla="*/ 186 w 10003"/>
              <a:gd name="connsiteY30" fmla="*/ 10000 h 10000"/>
              <a:gd name="connsiteX31" fmla="*/ 19 w 10003"/>
              <a:gd name="connsiteY31" fmla="*/ 9999 h 10000"/>
              <a:gd name="connsiteX32" fmla="*/ 11 w 10003"/>
              <a:gd name="connsiteY32" fmla="*/ 9201 h 10000"/>
              <a:gd name="connsiteX33" fmla="*/ 11 w 10003"/>
              <a:gd name="connsiteY33" fmla="*/ 8650 h 10000"/>
              <a:gd name="connsiteX34" fmla="*/ 484 w 10003"/>
              <a:gd name="connsiteY34" fmla="*/ 4976 h 10000"/>
              <a:gd name="connsiteX35" fmla="*/ 3 w 10003"/>
              <a:gd name="connsiteY35" fmla="*/ 3 h 10000"/>
              <a:gd name="connsiteX36" fmla="*/ 237 w 10003"/>
              <a:gd name="connsiteY36" fmla="*/ 0 h 10000"/>
              <a:gd name="connsiteX0" fmla="*/ 237 w 10003"/>
              <a:gd name="connsiteY0" fmla="*/ 0 h 10054"/>
              <a:gd name="connsiteX1" fmla="*/ 608 w 10003"/>
              <a:gd name="connsiteY1" fmla="*/ 27 h 10054"/>
              <a:gd name="connsiteX2" fmla="*/ 932 w 10003"/>
              <a:gd name="connsiteY2" fmla="*/ 52 h 10054"/>
              <a:gd name="connsiteX3" fmla="*/ 1375 w 10003"/>
              <a:gd name="connsiteY3" fmla="*/ 101 h 10054"/>
              <a:gd name="connsiteX4" fmla="*/ 1838 w 10003"/>
              <a:gd name="connsiteY4" fmla="*/ 170 h 10054"/>
              <a:gd name="connsiteX5" fmla="*/ 2134 w 10003"/>
              <a:gd name="connsiteY5" fmla="*/ 223 h 10054"/>
              <a:gd name="connsiteX6" fmla="*/ 2452 w 10003"/>
              <a:gd name="connsiteY6" fmla="*/ 288 h 10054"/>
              <a:gd name="connsiteX7" fmla="*/ 2915 w 10003"/>
              <a:gd name="connsiteY7" fmla="*/ 406 h 10054"/>
              <a:gd name="connsiteX8" fmla="*/ 3302 w 10003"/>
              <a:gd name="connsiteY8" fmla="*/ 514 h 10054"/>
              <a:gd name="connsiteX9" fmla="*/ 3861 w 10003"/>
              <a:gd name="connsiteY9" fmla="*/ 700 h 10054"/>
              <a:gd name="connsiteX10" fmla="*/ 4235 w 10003"/>
              <a:gd name="connsiteY10" fmla="*/ 838 h 10054"/>
              <a:gd name="connsiteX11" fmla="*/ 4675 w 10003"/>
              <a:gd name="connsiteY11" fmla="*/ 1014 h 10054"/>
              <a:gd name="connsiteX12" fmla="*/ 5137 w 10003"/>
              <a:gd name="connsiteY12" fmla="*/ 1219 h 10054"/>
              <a:gd name="connsiteX13" fmla="*/ 5658 w 10003"/>
              <a:gd name="connsiteY13" fmla="*/ 1497 h 10054"/>
              <a:gd name="connsiteX14" fmla="*/ 6146 w 10003"/>
              <a:gd name="connsiteY14" fmla="*/ 1785 h 10054"/>
              <a:gd name="connsiteX15" fmla="*/ 6429 w 10003"/>
              <a:gd name="connsiteY15" fmla="*/ 1967 h 10054"/>
              <a:gd name="connsiteX16" fmla="*/ 6571 w 10003"/>
              <a:gd name="connsiteY16" fmla="*/ 2067 h 10054"/>
              <a:gd name="connsiteX17" fmla="*/ 6994 w 10003"/>
              <a:gd name="connsiteY17" fmla="*/ 2362 h 10054"/>
              <a:gd name="connsiteX18" fmla="*/ 7458 w 10003"/>
              <a:gd name="connsiteY18" fmla="*/ 2705 h 10054"/>
              <a:gd name="connsiteX19" fmla="*/ 7975 w 10003"/>
              <a:gd name="connsiteY19" fmla="*/ 3108 h 10054"/>
              <a:gd name="connsiteX20" fmla="*/ 8338 w 10003"/>
              <a:gd name="connsiteY20" fmla="*/ 3413 h 10054"/>
              <a:gd name="connsiteX21" fmla="*/ 8812 w 10003"/>
              <a:gd name="connsiteY21" fmla="*/ 3826 h 10054"/>
              <a:gd name="connsiteX22" fmla="*/ 9505 w 10003"/>
              <a:gd name="connsiteY22" fmla="*/ 4494 h 10054"/>
              <a:gd name="connsiteX23" fmla="*/ 9806 w 10003"/>
              <a:gd name="connsiteY23" fmla="*/ 4800 h 10054"/>
              <a:gd name="connsiteX24" fmla="*/ 10003 w 10003"/>
              <a:gd name="connsiteY24" fmla="*/ 4997 h 10054"/>
              <a:gd name="connsiteX25" fmla="*/ 2660 w 10003"/>
              <a:gd name="connsiteY25" fmla="*/ 9645 h 10054"/>
              <a:gd name="connsiteX26" fmla="*/ 1527 w 10003"/>
              <a:gd name="connsiteY26" fmla="*/ 9852 h 10054"/>
              <a:gd name="connsiteX27" fmla="*/ 1019 w 10003"/>
              <a:gd name="connsiteY27" fmla="*/ 9920 h 10054"/>
              <a:gd name="connsiteX28" fmla="*/ 520 w 10003"/>
              <a:gd name="connsiteY28" fmla="*/ 9980 h 10054"/>
              <a:gd name="connsiteX29" fmla="*/ 186 w 10003"/>
              <a:gd name="connsiteY29" fmla="*/ 10000 h 10054"/>
              <a:gd name="connsiteX30" fmla="*/ 19 w 10003"/>
              <a:gd name="connsiteY30" fmla="*/ 9999 h 10054"/>
              <a:gd name="connsiteX31" fmla="*/ 11 w 10003"/>
              <a:gd name="connsiteY31" fmla="*/ 9201 h 10054"/>
              <a:gd name="connsiteX32" fmla="*/ 11 w 10003"/>
              <a:gd name="connsiteY32" fmla="*/ 8650 h 10054"/>
              <a:gd name="connsiteX33" fmla="*/ 484 w 10003"/>
              <a:gd name="connsiteY33" fmla="*/ 4976 h 10054"/>
              <a:gd name="connsiteX34" fmla="*/ 3 w 10003"/>
              <a:gd name="connsiteY34" fmla="*/ 3 h 10054"/>
              <a:gd name="connsiteX35" fmla="*/ 237 w 10003"/>
              <a:gd name="connsiteY35" fmla="*/ 0 h 10054"/>
              <a:gd name="connsiteX0" fmla="*/ 237 w 10003"/>
              <a:gd name="connsiteY0" fmla="*/ 0 h 10229"/>
              <a:gd name="connsiteX1" fmla="*/ 608 w 10003"/>
              <a:gd name="connsiteY1" fmla="*/ 27 h 10229"/>
              <a:gd name="connsiteX2" fmla="*/ 932 w 10003"/>
              <a:gd name="connsiteY2" fmla="*/ 52 h 10229"/>
              <a:gd name="connsiteX3" fmla="*/ 1375 w 10003"/>
              <a:gd name="connsiteY3" fmla="*/ 101 h 10229"/>
              <a:gd name="connsiteX4" fmla="*/ 1838 w 10003"/>
              <a:gd name="connsiteY4" fmla="*/ 170 h 10229"/>
              <a:gd name="connsiteX5" fmla="*/ 2134 w 10003"/>
              <a:gd name="connsiteY5" fmla="*/ 223 h 10229"/>
              <a:gd name="connsiteX6" fmla="*/ 2452 w 10003"/>
              <a:gd name="connsiteY6" fmla="*/ 288 h 10229"/>
              <a:gd name="connsiteX7" fmla="*/ 2915 w 10003"/>
              <a:gd name="connsiteY7" fmla="*/ 406 h 10229"/>
              <a:gd name="connsiteX8" fmla="*/ 3302 w 10003"/>
              <a:gd name="connsiteY8" fmla="*/ 514 h 10229"/>
              <a:gd name="connsiteX9" fmla="*/ 3861 w 10003"/>
              <a:gd name="connsiteY9" fmla="*/ 700 h 10229"/>
              <a:gd name="connsiteX10" fmla="*/ 4235 w 10003"/>
              <a:gd name="connsiteY10" fmla="*/ 838 h 10229"/>
              <a:gd name="connsiteX11" fmla="*/ 4675 w 10003"/>
              <a:gd name="connsiteY11" fmla="*/ 1014 h 10229"/>
              <a:gd name="connsiteX12" fmla="*/ 5137 w 10003"/>
              <a:gd name="connsiteY12" fmla="*/ 1219 h 10229"/>
              <a:gd name="connsiteX13" fmla="*/ 5658 w 10003"/>
              <a:gd name="connsiteY13" fmla="*/ 1497 h 10229"/>
              <a:gd name="connsiteX14" fmla="*/ 6146 w 10003"/>
              <a:gd name="connsiteY14" fmla="*/ 1785 h 10229"/>
              <a:gd name="connsiteX15" fmla="*/ 6429 w 10003"/>
              <a:gd name="connsiteY15" fmla="*/ 1967 h 10229"/>
              <a:gd name="connsiteX16" fmla="*/ 6571 w 10003"/>
              <a:gd name="connsiteY16" fmla="*/ 2067 h 10229"/>
              <a:gd name="connsiteX17" fmla="*/ 6994 w 10003"/>
              <a:gd name="connsiteY17" fmla="*/ 2362 h 10229"/>
              <a:gd name="connsiteX18" fmla="*/ 7458 w 10003"/>
              <a:gd name="connsiteY18" fmla="*/ 2705 h 10229"/>
              <a:gd name="connsiteX19" fmla="*/ 7975 w 10003"/>
              <a:gd name="connsiteY19" fmla="*/ 3108 h 10229"/>
              <a:gd name="connsiteX20" fmla="*/ 8338 w 10003"/>
              <a:gd name="connsiteY20" fmla="*/ 3413 h 10229"/>
              <a:gd name="connsiteX21" fmla="*/ 8812 w 10003"/>
              <a:gd name="connsiteY21" fmla="*/ 3826 h 10229"/>
              <a:gd name="connsiteX22" fmla="*/ 9505 w 10003"/>
              <a:gd name="connsiteY22" fmla="*/ 4494 h 10229"/>
              <a:gd name="connsiteX23" fmla="*/ 9806 w 10003"/>
              <a:gd name="connsiteY23" fmla="*/ 4800 h 10229"/>
              <a:gd name="connsiteX24" fmla="*/ 10003 w 10003"/>
              <a:gd name="connsiteY24" fmla="*/ 4997 h 10229"/>
              <a:gd name="connsiteX25" fmla="*/ 1527 w 10003"/>
              <a:gd name="connsiteY25" fmla="*/ 9852 h 10229"/>
              <a:gd name="connsiteX26" fmla="*/ 1019 w 10003"/>
              <a:gd name="connsiteY26" fmla="*/ 9920 h 10229"/>
              <a:gd name="connsiteX27" fmla="*/ 520 w 10003"/>
              <a:gd name="connsiteY27" fmla="*/ 9980 h 10229"/>
              <a:gd name="connsiteX28" fmla="*/ 186 w 10003"/>
              <a:gd name="connsiteY28" fmla="*/ 10000 h 10229"/>
              <a:gd name="connsiteX29" fmla="*/ 19 w 10003"/>
              <a:gd name="connsiteY29" fmla="*/ 9999 h 10229"/>
              <a:gd name="connsiteX30" fmla="*/ 11 w 10003"/>
              <a:gd name="connsiteY30" fmla="*/ 9201 h 10229"/>
              <a:gd name="connsiteX31" fmla="*/ 11 w 10003"/>
              <a:gd name="connsiteY31" fmla="*/ 8650 h 10229"/>
              <a:gd name="connsiteX32" fmla="*/ 484 w 10003"/>
              <a:gd name="connsiteY32" fmla="*/ 4976 h 10229"/>
              <a:gd name="connsiteX33" fmla="*/ 3 w 10003"/>
              <a:gd name="connsiteY33" fmla="*/ 3 h 10229"/>
              <a:gd name="connsiteX34" fmla="*/ 237 w 10003"/>
              <a:gd name="connsiteY34" fmla="*/ 0 h 10229"/>
              <a:gd name="connsiteX0" fmla="*/ 237 w 10003"/>
              <a:gd name="connsiteY0" fmla="*/ 0 h 10302"/>
              <a:gd name="connsiteX1" fmla="*/ 608 w 10003"/>
              <a:gd name="connsiteY1" fmla="*/ 27 h 10302"/>
              <a:gd name="connsiteX2" fmla="*/ 932 w 10003"/>
              <a:gd name="connsiteY2" fmla="*/ 52 h 10302"/>
              <a:gd name="connsiteX3" fmla="*/ 1375 w 10003"/>
              <a:gd name="connsiteY3" fmla="*/ 101 h 10302"/>
              <a:gd name="connsiteX4" fmla="*/ 1838 w 10003"/>
              <a:gd name="connsiteY4" fmla="*/ 170 h 10302"/>
              <a:gd name="connsiteX5" fmla="*/ 2134 w 10003"/>
              <a:gd name="connsiteY5" fmla="*/ 223 h 10302"/>
              <a:gd name="connsiteX6" fmla="*/ 2452 w 10003"/>
              <a:gd name="connsiteY6" fmla="*/ 288 h 10302"/>
              <a:gd name="connsiteX7" fmla="*/ 2915 w 10003"/>
              <a:gd name="connsiteY7" fmla="*/ 406 h 10302"/>
              <a:gd name="connsiteX8" fmla="*/ 3302 w 10003"/>
              <a:gd name="connsiteY8" fmla="*/ 514 h 10302"/>
              <a:gd name="connsiteX9" fmla="*/ 3861 w 10003"/>
              <a:gd name="connsiteY9" fmla="*/ 700 h 10302"/>
              <a:gd name="connsiteX10" fmla="*/ 4235 w 10003"/>
              <a:gd name="connsiteY10" fmla="*/ 838 h 10302"/>
              <a:gd name="connsiteX11" fmla="*/ 4675 w 10003"/>
              <a:gd name="connsiteY11" fmla="*/ 1014 h 10302"/>
              <a:gd name="connsiteX12" fmla="*/ 5137 w 10003"/>
              <a:gd name="connsiteY12" fmla="*/ 1219 h 10302"/>
              <a:gd name="connsiteX13" fmla="*/ 5658 w 10003"/>
              <a:gd name="connsiteY13" fmla="*/ 1497 h 10302"/>
              <a:gd name="connsiteX14" fmla="*/ 6146 w 10003"/>
              <a:gd name="connsiteY14" fmla="*/ 1785 h 10302"/>
              <a:gd name="connsiteX15" fmla="*/ 6429 w 10003"/>
              <a:gd name="connsiteY15" fmla="*/ 1967 h 10302"/>
              <a:gd name="connsiteX16" fmla="*/ 6571 w 10003"/>
              <a:gd name="connsiteY16" fmla="*/ 2067 h 10302"/>
              <a:gd name="connsiteX17" fmla="*/ 6994 w 10003"/>
              <a:gd name="connsiteY17" fmla="*/ 2362 h 10302"/>
              <a:gd name="connsiteX18" fmla="*/ 7458 w 10003"/>
              <a:gd name="connsiteY18" fmla="*/ 2705 h 10302"/>
              <a:gd name="connsiteX19" fmla="*/ 7975 w 10003"/>
              <a:gd name="connsiteY19" fmla="*/ 3108 h 10302"/>
              <a:gd name="connsiteX20" fmla="*/ 8338 w 10003"/>
              <a:gd name="connsiteY20" fmla="*/ 3413 h 10302"/>
              <a:gd name="connsiteX21" fmla="*/ 8812 w 10003"/>
              <a:gd name="connsiteY21" fmla="*/ 3826 h 10302"/>
              <a:gd name="connsiteX22" fmla="*/ 9505 w 10003"/>
              <a:gd name="connsiteY22" fmla="*/ 4494 h 10302"/>
              <a:gd name="connsiteX23" fmla="*/ 9806 w 10003"/>
              <a:gd name="connsiteY23" fmla="*/ 4800 h 10302"/>
              <a:gd name="connsiteX24" fmla="*/ 10003 w 10003"/>
              <a:gd name="connsiteY24" fmla="*/ 4997 h 10302"/>
              <a:gd name="connsiteX25" fmla="*/ 1019 w 10003"/>
              <a:gd name="connsiteY25" fmla="*/ 9920 h 10302"/>
              <a:gd name="connsiteX26" fmla="*/ 520 w 10003"/>
              <a:gd name="connsiteY26" fmla="*/ 9980 h 10302"/>
              <a:gd name="connsiteX27" fmla="*/ 186 w 10003"/>
              <a:gd name="connsiteY27" fmla="*/ 10000 h 10302"/>
              <a:gd name="connsiteX28" fmla="*/ 19 w 10003"/>
              <a:gd name="connsiteY28" fmla="*/ 9999 h 10302"/>
              <a:gd name="connsiteX29" fmla="*/ 11 w 10003"/>
              <a:gd name="connsiteY29" fmla="*/ 9201 h 10302"/>
              <a:gd name="connsiteX30" fmla="*/ 11 w 10003"/>
              <a:gd name="connsiteY30" fmla="*/ 8650 h 10302"/>
              <a:gd name="connsiteX31" fmla="*/ 484 w 10003"/>
              <a:gd name="connsiteY31" fmla="*/ 4976 h 10302"/>
              <a:gd name="connsiteX32" fmla="*/ 3 w 10003"/>
              <a:gd name="connsiteY32" fmla="*/ 3 h 10302"/>
              <a:gd name="connsiteX33" fmla="*/ 237 w 10003"/>
              <a:gd name="connsiteY33" fmla="*/ 0 h 10302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520 w 10003"/>
              <a:gd name="connsiteY25" fmla="*/ 9980 h 10000"/>
              <a:gd name="connsiteX26" fmla="*/ 186 w 10003"/>
              <a:gd name="connsiteY26" fmla="*/ 10000 h 10000"/>
              <a:gd name="connsiteX27" fmla="*/ 19 w 10003"/>
              <a:gd name="connsiteY27" fmla="*/ 9999 h 10000"/>
              <a:gd name="connsiteX28" fmla="*/ 11 w 10003"/>
              <a:gd name="connsiteY28" fmla="*/ 9201 h 10000"/>
              <a:gd name="connsiteX29" fmla="*/ 11 w 10003"/>
              <a:gd name="connsiteY29" fmla="*/ 8650 h 10000"/>
              <a:gd name="connsiteX30" fmla="*/ 484 w 10003"/>
              <a:gd name="connsiteY30" fmla="*/ 4976 h 10000"/>
              <a:gd name="connsiteX31" fmla="*/ 3 w 10003"/>
              <a:gd name="connsiteY31" fmla="*/ 3 h 10000"/>
              <a:gd name="connsiteX32" fmla="*/ 237 w 10003"/>
              <a:gd name="connsiteY32" fmla="*/ 0 h 10000"/>
              <a:gd name="connsiteX0" fmla="*/ 237 w 10003"/>
              <a:gd name="connsiteY0" fmla="*/ 0 h 10000"/>
              <a:gd name="connsiteX1" fmla="*/ 608 w 10003"/>
              <a:gd name="connsiteY1" fmla="*/ 27 h 10000"/>
              <a:gd name="connsiteX2" fmla="*/ 932 w 10003"/>
              <a:gd name="connsiteY2" fmla="*/ 52 h 10000"/>
              <a:gd name="connsiteX3" fmla="*/ 1375 w 10003"/>
              <a:gd name="connsiteY3" fmla="*/ 101 h 10000"/>
              <a:gd name="connsiteX4" fmla="*/ 1838 w 10003"/>
              <a:gd name="connsiteY4" fmla="*/ 170 h 10000"/>
              <a:gd name="connsiteX5" fmla="*/ 2134 w 10003"/>
              <a:gd name="connsiteY5" fmla="*/ 223 h 10000"/>
              <a:gd name="connsiteX6" fmla="*/ 2452 w 10003"/>
              <a:gd name="connsiteY6" fmla="*/ 288 h 10000"/>
              <a:gd name="connsiteX7" fmla="*/ 2915 w 10003"/>
              <a:gd name="connsiteY7" fmla="*/ 406 h 10000"/>
              <a:gd name="connsiteX8" fmla="*/ 3302 w 10003"/>
              <a:gd name="connsiteY8" fmla="*/ 514 h 10000"/>
              <a:gd name="connsiteX9" fmla="*/ 3861 w 10003"/>
              <a:gd name="connsiteY9" fmla="*/ 700 h 10000"/>
              <a:gd name="connsiteX10" fmla="*/ 4235 w 10003"/>
              <a:gd name="connsiteY10" fmla="*/ 838 h 10000"/>
              <a:gd name="connsiteX11" fmla="*/ 4675 w 10003"/>
              <a:gd name="connsiteY11" fmla="*/ 1014 h 10000"/>
              <a:gd name="connsiteX12" fmla="*/ 5137 w 10003"/>
              <a:gd name="connsiteY12" fmla="*/ 1219 h 10000"/>
              <a:gd name="connsiteX13" fmla="*/ 5658 w 10003"/>
              <a:gd name="connsiteY13" fmla="*/ 1497 h 10000"/>
              <a:gd name="connsiteX14" fmla="*/ 6146 w 10003"/>
              <a:gd name="connsiteY14" fmla="*/ 1785 h 10000"/>
              <a:gd name="connsiteX15" fmla="*/ 6429 w 10003"/>
              <a:gd name="connsiteY15" fmla="*/ 1967 h 10000"/>
              <a:gd name="connsiteX16" fmla="*/ 6571 w 10003"/>
              <a:gd name="connsiteY16" fmla="*/ 2067 h 10000"/>
              <a:gd name="connsiteX17" fmla="*/ 6994 w 10003"/>
              <a:gd name="connsiteY17" fmla="*/ 2362 h 10000"/>
              <a:gd name="connsiteX18" fmla="*/ 7458 w 10003"/>
              <a:gd name="connsiteY18" fmla="*/ 2705 h 10000"/>
              <a:gd name="connsiteX19" fmla="*/ 7975 w 10003"/>
              <a:gd name="connsiteY19" fmla="*/ 3108 h 10000"/>
              <a:gd name="connsiteX20" fmla="*/ 8338 w 10003"/>
              <a:gd name="connsiteY20" fmla="*/ 3413 h 10000"/>
              <a:gd name="connsiteX21" fmla="*/ 8812 w 10003"/>
              <a:gd name="connsiteY21" fmla="*/ 3826 h 10000"/>
              <a:gd name="connsiteX22" fmla="*/ 9505 w 10003"/>
              <a:gd name="connsiteY22" fmla="*/ 4494 h 10000"/>
              <a:gd name="connsiteX23" fmla="*/ 9806 w 10003"/>
              <a:gd name="connsiteY23" fmla="*/ 4800 h 10000"/>
              <a:gd name="connsiteX24" fmla="*/ 10003 w 10003"/>
              <a:gd name="connsiteY24" fmla="*/ 4997 h 10000"/>
              <a:gd name="connsiteX25" fmla="*/ 186 w 10003"/>
              <a:gd name="connsiteY25" fmla="*/ 10000 h 10000"/>
              <a:gd name="connsiteX26" fmla="*/ 19 w 10003"/>
              <a:gd name="connsiteY26" fmla="*/ 9999 h 10000"/>
              <a:gd name="connsiteX27" fmla="*/ 11 w 10003"/>
              <a:gd name="connsiteY27" fmla="*/ 9201 h 10000"/>
              <a:gd name="connsiteX28" fmla="*/ 11 w 10003"/>
              <a:gd name="connsiteY28" fmla="*/ 8650 h 10000"/>
              <a:gd name="connsiteX29" fmla="*/ 484 w 10003"/>
              <a:gd name="connsiteY29" fmla="*/ 4976 h 10000"/>
              <a:gd name="connsiteX30" fmla="*/ 3 w 10003"/>
              <a:gd name="connsiteY30" fmla="*/ 3 h 10000"/>
              <a:gd name="connsiteX31" fmla="*/ 237 w 10003"/>
              <a:gd name="connsiteY31" fmla="*/ 0 h 10000"/>
              <a:gd name="connsiteX0" fmla="*/ 237 w 10003"/>
              <a:gd name="connsiteY0" fmla="*/ 0 h 9999"/>
              <a:gd name="connsiteX1" fmla="*/ 608 w 10003"/>
              <a:gd name="connsiteY1" fmla="*/ 27 h 9999"/>
              <a:gd name="connsiteX2" fmla="*/ 932 w 10003"/>
              <a:gd name="connsiteY2" fmla="*/ 52 h 9999"/>
              <a:gd name="connsiteX3" fmla="*/ 1375 w 10003"/>
              <a:gd name="connsiteY3" fmla="*/ 101 h 9999"/>
              <a:gd name="connsiteX4" fmla="*/ 1838 w 10003"/>
              <a:gd name="connsiteY4" fmla="*/ 170 h 9999"/>
              <a:gd name="connsiteX5" fmla="*/ 2134 w 10003"/>
              <a:gd name="connsiteY5" fmla="*/ 223 h 9999"/>
              <a:gd name="connsiteX6" fmla="*/ 2452 w 10003"/>
              <a:gd name="connsiteY6" fmla="*/ 288 h 9999"/>
              <a:gd name="connsiteX7" fmla="*/ 2915 w 10003"/>
              <a:gd name="connsiteY7" fmla="*/ 406 h 9999"/>
              <a:gd name="connsiteX8" fmla="*/ 3302 w 10003"/>
              <a:gd name="connsiteY8" fmla="*/ 514 h 9999"/>
              <a:gd name="connsiteX9" fmla="*/ 3861 w 10003"/>
              <a:gd name="connsiteY9" fmla="*/ 700 h 9999"/>
              <a:gd name="connsiteX10" fmla="*/ 4235 w 10003"/>
              <a:gd name="connsiteY10" fmla="*/ 838 h 9999"/>
              <a:gd name="connsiteX11" fmla="*/ 4675 w 10003"/>
              <a:gd name="connsiteY11" fmla="*/ 1014 h 9999"/>
              <a:gd name="connsiteX12" fmla="*/ 5137 w 10003"/>
              <a:gd name="connsiteY12" fmla="*/ 1219 h 9999"/>
              <a:gd name="connsiteX13" fmla="*/ 5658 w 10003"/>
              <a:gd name="connsiteY13" fmla="*/ 1497 h 9999"/>
              <a:gd name="connsiteX14" fmla="*/ 6146 w 10003"/>
              <a:gd name="connsiteY14" fmla="*/ 1785 h 9999"/>
              <a:gd name="connsiteX15" fmla="*/ 6429 w 10003"/>
              <a:gd name="connsiteY15" fmla="*/ 1967 h 9999"/>
              <a:gd name="connsiteX16" fmla="*/ 6571 w 10003"/>
              <a:gd name="connsiteY16" fmla="*/ 2067 h 9999"/>
              <a:gd name="connsiteX17" fmla="*/ 6994 w 10003"/>
              <a:gd name="connsiteY17" fmla="*/ 2362 h 9999"/>
              <a:gd name="connsiteX18" fmla="*/ 7458 w 10003"/>
              <a:gd name="connsiteY18" fmla="*/ 2705 h 9999"/>
              <a:gd name="connsiteX19" fmla="*/ 7975 w 10003"/>
              <a:gd name="connsiteY19" fmla="*/ 3108 h 9999"/>
              <a:gd name="connsiteX20" fmla="*/ 8338 w 10003"/>
              <a:gd name="connsiteY20" fmla="*/ 3413 h 9999"/>
              <a:gd name="connsiteX21" fmla="*/ 8812 w 10003"/>
              <a:gd name="connsiteY21" fmla="*/ 3826 h 9999"/>
              <a:gd name="connsiteX22" fmla="*/ 9505 w 10003"/>
              <a:gd name="connsiteY22" fmla="*/ 4494 h 9999"/>
              <a:gd name="connsiteX23" fmla="*/ 9806 w 10003"/>
              <a:gd name="connsiteY23" fmla="*/ 4800 h 9999"/>
              <a:gd name="connsiteX24" fmla="*/ 10003 w 10003"/>
              <a:gd name="connsiteY24" fmla="*/ 4997 h 9999"/>
              <a:gd name="connsiteX25" fmla="*/ 19 w 10003"/>
              <a:gd name="connsiteY25" fmla="*/ 9999 h 9999"/>
              <a:gd name="connsiteX26" fmla="*/ 11 w 10003"/>
              <a:gd name="connsiteY26" fmla="*/ 9201 h 9999"/>
              <a:gd name="connsiteX27" fmla="*/ 11 w 10003"/>
              <a:gd name="connsiteY27" fmla="*/ 8650 h 9999"/>
              <a:gd name="connsiteX28" fmla="*/ 484 w 10003"/>
              <a:gd name="connsiteY28" fmla="*/ 4976 h 9999"/>
              <a:gd name="connsiteX29" fmla="*/ 3 w 10003"/>
              <a:gd name="connsiteY29" fmla="*/ 3 h 9999"/>
              <a:gd name="connsiteX30" fmla="*/ 237 w 10003"/>
              <a:gd name="connsiteY30" fmla="*/ 0 h 9999"/>
              <a:gd name="connsiteX0" fmla="*/ 237 w 10000"/>
              <a:gd name="connsiteY0" fmla="*/ 0 h 9202"/>
              <a:gd name="connsiteX1" fmla="*/ 608 w 10000"/>
              <a:gd name="connsiteY1" fmla="*/ 27 h 9202"/>
              <a:gd name="connsiteX2" fmla="*/ 932 w 10000"/>
              <a:gd name="connsiteY2" fmla="*/ 52 h 9202"/>
              <a:gd name="connsiteX3" fmla="*/ 1375 w 10000"/>
              <a:gd name="connsiteY3" fmla="*/ 101 h 9202"/>
              <a:gd name="connsiteX4" fmla="*/ 1837 w 10000"/>
              <a:gd name="connsiteY4" fmla="*/ 170 h 9202"/>
              <a:gd name="connsiteX5" fmla="*/ 2133 w 10000"/>
              <a:gd name="connsiteY5" fmla="*/ 223 h 9202"/>
              <a:gd name="connsiteX6" fmla="*/ 2451 w 10000"/>
              <a:gd name="connsiteY6" fmla="*/ 288 h 9202"/>
              <a:gd name="connsiteX7" fmla="*/ 2914 w 10000"/>
              <a:gd name="connsiteY7" fmla="*/ 406 h 9202"/>
              <a:gd name="connsiteX8" fmla="*/ 3301 w 10000"/>
              <a:gd name="connsiteY8" fmla="*/ 514 h 9202"/>
              <a:gd name="connsiteX9" fmla="*/ 3860 w 10000"/>
              <a:gd name="connsiteY9" fmla="*/ 700 h 9202"/>
              <a:gd name="connsiteX10" fmla="*/ 4234 w 10000"/>
              <a:gd name="connsiteY10" fmla="*/ 838 h 9202"/>
              <a:gd name="connsiteX11" fmla="*/ 4674 w 10000"/>
              <a:gd name="connsiteY11" fmla="*/ 1014 h 9202"/>
              <a:gd name="connsiteX12" fmla="*/ 5135 w 10000"/>
              <a:gd name="connsiteY12" fmla="*/ 1219 h 9202"/>
              <a:gd name="connsiteX13" fmla="*/ 5656 w 10000"/>
              <a:gd name="connsiteY13" fmla="*/ 1497 h 9202"/>
              <a:gd name="connsiteX14" fmla="*/ 6144 w 10000"/>
              <a:gd name="connsiteY14" fmla="*/ 1785 h 9202"/>
              <a:gd name="connsiteX15" fmla="*/ 6427 w 10000"/>
              <a:gd name="connsiteY15" fmla="*/ 1967 h 9202"/>
              <a:gd name="connsiteX16" fmla="*/ 6569 w 10000"/>
              <a:gd name="connsiteY16" fmla="*/ 2067 h 9202"/>
              <a:gd name="connsiteX17" fmla="*/ 6992 w 10000"/>
              <a:gd name="connsiteY17" fmla="*/ 2362 h 9202"/>
              <a:gd name="connsiteX18" fmla="*/ 7456 w 10000"/>
              <a:gd name="connsiteY18" fmla="*/ 2705 h 9202"/>
              <a:gd name="connsiteX19" fmla="*/ 7973 w 10000"/>
              <a:gd name="connsiteY19" fmla="*/ 3108 h 9202"/>
              <a:gd name="connsiteX20" fmla="*/ 8335 w 10000"/>
              <a:gd name="connsiteY20" fmla="*/ 3413 h 9202"/>
              <a:gd name="connsiteX21" fmla="*/ 8809 w 10000"/>
              <a:gd name="connsiteY21" fmla="*/ 3826 h 9202"/>
              <a:gd name="connsiteX22" fmla="*/ 9502 w 10000"/>
              <a:gd name="connsiteY22" fmla="*/ 4494 h 9202"/>
              <a:gd name="connsiteX23" fmla="*/ 9803 w 10000"/>
              <a:gd name="connsiteY23" fmla="*/ 4800 h 9202"/>
              <a:gd name="connsiteX24" fmla="*/ 10000 w 10000"/>
              <a:gd name="connsiteY24" fmla="*/ 4997 h 9202"/>
              <a:gd name="connsiteX25" fmla="*/ 11 w 10000"/>
              <a:gd name="connsiteY25" fmla="*/ 9202 h 9202"/>
              <a:gd name="connsiteX26" fmla="*/ 11 w 10000"/>
              <a:gd name="connsiteY26" fmla="*/ 8651 h 9202"/>
              <a:gd name="connsiteX27" fmla="*/ 484 w 10000"/>
              <a:gd name="connsiteY27" fmla="*/ 4976 h 9202"/>
              <a:gd name="connsiteX28" fmla="*/ 3 w 10000"/>
              <a:gd name="connsiteY28" fmla="*/ 3 h 9202"/>
              <a:gd name="connsiteX29" fmla="*/ 237 w 10000"/>
              <a:gd name="connsiteY29" fmla="*/ 0 h 9202"/>
              <a:gd name="connsiteX0" fmla="*/ 237 w 10000"/>
              <a:gd name="connsiteY0" fmla="*/ 0 h 9401"/>
              <a:gd name="connsiteX1" fmla="*/ 608 w 10000"/>
              <a:gd name="connsiteY1" fmla="*/ 29 h 9401"/>
              <a:gd name="connsiteX2" fmla="*/ 932 w 10000"/>
              <a:gd name="connsiteY2" fmla="*/ 57 h 9401"/>
              <a:gd name="connsiteX3" fmla="*/ 1375 w 10000"/>
              <a:gd name="connsiteY3" fmla="*/ 110 h 9401"/>
              <a:gd name="connsiteX4" fmla="*/ 1837 w 10000"/>
              <a:gd name="connsiteY4" fmla="*/ 185 h 9401"/>
              <a:gd name="connsiteX5" fmla="*/ 2133 w 10000"/>
              <a:gd name="connsiteY5" fmla="*/ 242 h 9401"/>
              <a:gd name="connsiteX6" fmla="*/ 2451 w 10000"/>
              <a:gd name="connsiteY6" fmla="*/ 313 h 9401"/>
              <a:gd name="connsiteX7" fmla="*/ 2914 w 10000"/>
              <a:gd name="connsiteY7" fmla="*/ 441 h 9401"/>
              <a:gd name="connsiteX8" fmla="*/ 3301 w 10000"/>
              <a:gd name="connsiteY8" fmla="*/ 559 h 9401"/>
              <a:gd name="connsiteX9" fmla="*/ 3860 w 10000"/>
              <a:gd name="connsiteY9" fmla="*/ 761 h 9401"/>
              <a:gd name="connsiteX10" fmla="*/ 4234 w 10000"/>
              <a:gd name="connsiteY10" fmla="*/ 911 h 9401"/>
              <a:gd name="connsiteX11" fmla="*/ 4674 w 10000"/>
              <a:gd name="connsiteY11" fmla="*/ 1102 h 9401"/>
              <a:gd name="connsiteX12" fmla="*/ 5135 w 10000"/>
              <a:gd name="connsiteY12" fmla="*/ 1325 h 9401"/>
              <a:gd name="connsiteX13" fmla="*/ 5656 w 10000"/>
              <a:gd name="connsiteY13" fmla="*/ 1627 h 9401"/>
              <a:gd name="connsiteX14" fmla="*/ 6144 w 10000"/>
              <a:gd name="connsiteY14" fmla="*/ 1940 h 9401"/>
              <a:gd name="connsiteX15" fmla="*/ 6427 w 10000"/>
              <a:gd name="connsiteY15" fmla="*/ 2138 h 9401"/>
              <a:gd name="connsiteX16" fmla="*/ 6569 w 10000"/>
              <a:gd name="connsiteY16" fmla="*/ 2246 h 9401"/>
              <a:gd name="connsiteX17" fmla="*/ 6992 w 10000"/>
              <a:gd name="connsiteY17" fmla="*/ 2567 h 9401"/>
              <a:gd name="connsiteX18" fmla="*/ 7456 w 10000"/>
              <a:gd name="connsiteY18" fmla="*/ 2940 h 9401"/>
              <a:gd name="connsiteX19" fmla="*/ 7973 w 10000"/>
              <a:gd name="connsiteY19" fmla="*/ 3378 h 9401"/>
              <a:gd name="connsiteX20" fmla="*/ 8335 w 10000"/>
              <a:gd name="connsiteY20" fmla="*/ 3709 h 9401"/>
              <a:gd name="connsiteX21" fmla="*/ 8809 w 10000"/>
              <a:gd name="connsiteY21" fmla="*/ 4158 h 9401"/>
              <a:gd name="connsiteX22" fmla="*/ 9502 w 10000"/>
              <a:gd name="connsiteY22" fmla="*/ 4884 h 9401"/>
              <a:gd name="connsiteX23" fmla="*/ 9803 w 10000"/>
              <a:gd name="connsiteY23" fmla="*/ 5216 h 9401"/>
              <a:gd name="connsiteX24" fmla="*/ 10000 w 10000"/>
              <a:gd name="connsiteY24" fmla="*/ 5430 h 9401"/>
              <a:gd name="connsiteX25" fmla="*/ 11 w 10000"/>
              <a:gd name="connsiteY25" fmla="*/ 9401 h 9401"/>
              <a:gd name="connsiteX26" fmla="*/ 484 w 10000"/>
              <a:gd name="connsiteY26" fmla="*/ 5408 h 9401"/>
              <a:gd name="connsiteX27" fmla="*/ 3 w 10000"/>
              <a:gd name="connsiteY27" fmla="*/ 3 h 9401"/>
              <a:gd name="connsiteX28" fmla="*/ 237 w 10000"/>
              <a:gd name="connsiteY28" fmla="*/ 0 h 9401"/>
              <a:gd name="connsiteX0" fmla="*/ 237 w 10000"/>
              <a:gd name="connsiteY0" fmla="*/ 0 h 6194"/>
              <a:gd name="connsiteX1" fmla="*/ 608 w 10000"/>
              <a:gd name="connsiteY1" fmla="*/ 31 h 6194"/>
              <a:gd name="connsiteX2" fmla="*/ 932 w 10000"/>
              <a:gd name="connsiteY2" fmla="*/ 61 h 6194"/>
              <a:gd name="connsiteX3" fmla="*/ 1375 w 10000"/>
              <a:gd name="connsiteY3" fmla="*/ 117 h 6194"/>
              <a:gd name="connsiteX4" fmla="*/ 1837 w 10000"/>
              <a:gd name="connsiteY4" fmla="*/ 197 h 6194"/>
              <a:gd name="connsiteX5" fmla="*/ 2133 w 10000"/>
              <a:gd name="connsiteY5" fmla="*/ 257 h 6194"/>
              <a:gd name="connsiteX6" fmla="*/ 2451 w 10000"/>
              <a:gd name="connsiteY6" fmla="*/ 333 h 6194"/>
              <a:gd name="connsiteX7" fmla="*/ 2914 w 10000"/>
              <a:gd name="connsiteY7" fmla="*/ 469 h 6194"/>
              <a:gd name="connsiteX8" fmla="*/ 3301 w 10000"/>
              <a:gd name="connsiteY8" fmla="*/ 595 h 6194"/>
              <a:gd name="connsiteX9" fmla="*/ 3860 w 10000"/>
              <a:gd name="connsiteY9" fmla="*/ 809 h 6194"/>
              <a:gd name="connsiteX10" fmla="*/ 4234 w 10000"/>
              <a:gd name="connsiteY10" fmla="*/ 969 h 6194"/>
              <a:gd name="connsiteX11" fmla="*/ 4674 w 10000"/>
              <a:gd name="connsiteY11" fmla="*/ 1172 h 6194"/>
              <a:gd name="connsiteX12" fmla="*/ 5135 w 10000"/>
              <a:gd name="connsiteY12" fmla="*/ 1409 h 6194"/>
              <a:gd name="connsiteX13" fmla="*/ 5656 w 10000"/>
              <a:gd name="connsiteY13" fmla="*/ 1731 h 6194"/>
              <a:gd name="connsiteX14" fmla="*/ 6144 w 10000"/>
              <a:gd name="connsiteY14" fmla="*/ 2064 h 6194"/>
              <a:gd name="connsiteX15" fmla="*/ 6427 w 10000"/>
              <a:gd name="connsiteY15" fmla="*/ 2274 h 6194"/>
              <a:gd name="connsiteX16" fmla="*/ 6569 w 10000"/>
              <a:gd name="connsiteY16" fmla="*/ 2389 h 6194"/>
              <a:gd name="connsiteX17" fmla="*/ 6992 w 10000"/>
              <a:gd name="connsiteY17" fmla="*/ 2731 h 6194"/>
              <a:gd name="connsiteX18" fmla="*/ 7456 w 10000"/>
              <a:gd name="connsiteY18" fmla="*/ 3127 h 6194"/>
              <a:gd name="connsiteX19" fmla="*/ 7973 w 10000"/>
              <a:gd name="connsiteY19" fmla="*/ 3593 h 6194"/>
              <a:gd name="connsiteX20" fmla="*/ 8335 w 10000"/>
              <a:gd name="connsiteY20" fmla="*/ 3945 h 6194"/>
              <a:gd name="connsiteX21" fmla="*/ 8809 w 10000"/>
              <a:gd name="connsiteY21" fmla="*/ 4423 h 6194"/>
              <a:gd name="connsiteX22" fmla="*/ 9502 w 10000"/>
              <a:gd name="connsiteY22" fmla="*/ 5195 h 6194"/>
              <a:gd name="connsiteX23" fmla="*/ 9803 w 10000"/>
              <a:gd name="connsiteY23" fmla="*/ 5548 h 6194"/>
              <a:gd name="connsiteX24" fmla="*/ 10000 w 10000"/>
              <a:gd name="connsiteY24" fmla="*/ 5776 h 6194"/>
              <a:gd name="connsiteX25" fmla="*/ 484 w 10000"/>
              <a:gd name="connsiteY25" fmla="*/ 5753 h 6194"/>
              <a:gd name="connsiteX26" fmla="*/ 3 w 10000"/>
              <a:gd name="connsiteY26" fmla="*/ 3 h 6194"/>
              <a:gd name="connsiteX27" fmla="*/ 237 w 10000"/>
              <a:gd name="connsiteY27" fmla="*/ 0 h 6194"/>
              <a:gd name="connsiteX0" fmla="*/ 237 w 10000"/>
              <a:gd name="connsiteY0" fmla="*/ 0 h 9325"/>
              <a:gd name="connsiteX1" fmla="*/ 608 w 10000"/>
              <a:gd name="connsiteY1" fmla="*/ 50 h 9325"/>
              <a:gd name="connsiteX2" fmla="*/ 932 w 10000"/>
              <a:gd name="connsiteY2" fmla="*/ 98 h 9325"/>
              <a:gd name="connsiteX3" fmla="*/ 1375 w 10000"/>
              <a:gd name="connsiteY3" fmla="*/ 189 h 9325"/>
              <a:gd name="connsiteX4" fmla="*/ 1837 w 10000"/>
              <a:gd name="connsiteY4" fmla="*/ 318 h 9325"/>
              <a:gd name="connsiteX5" fmla="*/ 2133 w 10000"/>
              <a:gd name="connsiteY5" fmla="*/ 415 h 9325"/>
              <a:gd name="connsiteX6" fmla="*/ 2451 w 10000"/>
              <a:gd name="connsiteY6" fmla="*/ 538 h 9325"/>
              <a:gd name="connsiteX7" fmla="*/ 2914 w 10000"/>
              <a:gd name="connsiteY7" fmla="*/ 757 h 9325"/>
              <a:gd name="connsiteX8" fmla="*/ 3301 w 10000"/>
              <a:gd name="connsiteY8" fmla="*/ 961 h 9325"/>
              <a:gd name="connsiteX9" fmla="*/ 3860 w 10000"/>
              <a:gd name="connsiteY9" fmla="*/ 1306 h 9325"/>
              <a:gd name="connsiteX10" fmla="*/ 4234 w 10000"/>
              <a:gd name="connsiteY10" fmla="*/ 1564 h 9325"/>
              <a:gd name="connsiteX11" fmla="*/ 4674 w 10000"/>
              <a:gd name="connsiteY11" fmla="*/ 1892 h 9325"/>
              <a:gd name="connsiteX12" fmla="*/ 5135 w 10000"/>
              <a:gd name="connsiteY12" fmla="*/ 2275 h 9325"/>
              <a:gd name="connsiteX13" fmla="*/ 5656 w 10000"/>
              <a:gd name="connsiteY13" fmla="*/ 2795 h 9325"/>
              <a:gd name="connsiteX14" fmla="*/ 6144 w 10000"/>
              <a:gd name="connsiteY14" fmla="*/ 3332 h 9325"/>
              <a:gd name="connsiteX15" fmla="*/ 6427 w 10000"/>
              <a:gd name="connsiteY15" fmla="*/ 3671 h 9325"/>
              <a:gd name="connsiteX16" fmla="*/ 6569 w 10000"/>
              <a:gd name="connsiteY16" fmla="*/ 3857 h 9325"/>
              <a:gd name="connsiteX17" fmla="*/ 6992 w 10000"/>
              <a:gd name="connsiteY17" fmla="*/ 4409 h 9325"/>
              <a:gd name="connsiteX18" fmla="*/ 7456 w 10000"/>
              <a:gd name="connsiteY18" fmla="*/ 5048 h 9325"/>
              <a:gd name="connsiteX19" fmla="*/ 7973 w 10000"/>
              <a:gd name="connsiteY19" fmla="*/ 5801 h 9325"/>
              <a:gd name="connsiteX20" fmla="*/ 8335 w 10000"/>
              <a:gd name="connsiteY20" fmla="*/ 6369 h 9325"/>
              <a:gd name="connsiteX21" fmla="*/ 8809 w 10000"/>
              <a:gd name="connsiteY21" fmla="*/ 7141 h 9325"/>
              <a:gd name="connsiteX22" fmla="*/ 9502 w 10000"/>
              <a:gd name="connsiteY22" fmla="*/ 8387 h 9325"/>
              <a:gd name="connsiteX23" fmla="*/ 9803 w 10000"/>
              <a:gd name="connsiteY23" fmla="*/ 8957 h 9325"/>
              <a:gd name="connsiteX24" fmla="*/ 10000 w 10000"/>
              <a:gd name="connsiteY24" fmla="*/ 9325 h 9325"/>
              <a:gd name="connsiteX25" fmla="*/ 484 w 10000"/>
              <a:gd name="connsiteY25" fmla="*/ 9288 h 9325"/>
              <a:gd name="connsiteX26" fmla="*/ 3 w 10000"/>
              <a:gd name="connsiteY26" fmla="*/ 5 h 9325"/>
              <a:gd name="connsiteX27" fmla="*/ 237 w 10000"/>
              <a:gd name="connsiteY27" fmla="*/ 0 h 9325"/>
              <a:gd name="connsiteX0" fmla="*/ 234 w 9997"/>
              <a:gd name="connsiteY0" fmla="*/ 0 h 10000"/>
              <a:gd name="connsiteX1" fmla="*/ 605 w 9997"/>
              <a:gd name="connsiteY1" fmla="*/ 54 h 10000"/>
              <a:gd name="connsiteX2" fmla="*/ 929 w 9997"/>
              <a:gd name="connsiteY2" fmla="*/ 105 h 10000"/>
              <a:gd name="connsiteX3" fmla="*/ 1372 w 9997"/>
              <a:gd name="connsiteY3" fmla="*/ 203 h 10000"/>
              <a:gd name="connsiteX4" fmla="*/ 1834 w 9997"/>
              <a:gd name="connsiteY4" fmla="*/ 341 h 10000"/>
              <a:gd name="connsiteX5" fmla="*/ 2130 w 9997"/>
              <a:gd name="connsiteY5" fmla="*/ 445 h 10000"/>
              <a:gd name="connsiteX6" fmla="*/ 2448 w 9997"/>
              <a:gd name="connsiteY6" fmla="*/ 577 h 10000"/>
              <a:gd name="connsiteX7" fmla="*/ 2911 w 9997"/>
              <a:gd name="connsiteY7" fmla="*/ 812 h 10000"/>
              <a:gd name="connsiteX8" fmla="*/ 3298 w 9997"/>
              <a:gd name="connsiteY8" fmla="*/ 1031 h 10000"/>
              <a:gd name="connsiteX9" fmla="*/ 3857 w 9997"/>
              <a:gd name="connsiteY9" fmla="*/ 1401 h 10000"/>
              <a:gd name="connsiteX10" fmla="*/ 4231 w 9997"/>
              <a:gd name="connsiteY10" fmla="*/ 1677 h 10000"/>
              <a:gd name="connsiteX11" fmla="*/ 4671 w 9997"/>
              <a:gd name="connsiteY11" fmla="*/ 2029 h 10000"/>
              <a:gd name="connsiteX12" fmla="*/ 5132 w 9997"/>
              <a:gd name="connsiteY12" fmla="*/ 2440 h 10000"/>
              <a:gd name="connsiteX13" fmla="*/ 5653 w 9997"/>
              <a:gd name="connsiteY13" fmla="*/ 2997 h 10000"/>
              <a:gd name="connsiteX14" fmla="*/ 6141 w 9997"/>
              <a:gd name="connsiteY14" fmla="*/ 3573 h 10000"/>
              <a:gd name="connsiteX15" fmla="*/ 6424 w 9997"/>
              <a:gd name="connsiteY15" fmla="*/ 3937 h 10000"/>
              <a:gd name="connsiteX16" fmla="*/ 6566 w 9997"/>
              <a:gd name="connsiteY16" fmla="*/ 4136 h 10000"/>
              <a:gd name="connsiteX17" fmla="*/ 6989 w 9997"/>
              <a:gd name="connsiteY17" fmla="*/ 4728 h 10000"/>
              <a:gd name="connsiteX18" fmla="*/ 7453 w 9997"/>
              <a:gd name="connsiteY18" fmla="*/ 5413 h 10000"/>
              <a:gd name="connsiteX19" fmla="*/ 7970 w 9997"/>
              <a:gd name="connsiteY19" fmla="*/ 6221 h 10000"/>
              <a:gd name="connsiteX20" fmla="*/ 8332 w 9997"/>
              <a:gd name="connsiteY20" fmla="*/ 6830 h 10000"/>
              <a:gd name="connsiteX21" fmla="*/ 8806 w 9997"/>
              <a:gd name="connsiteY21" fmla="*/ 7658 h 10000"/>
              <a:gd name="connsiteX22" fmla="*/ 9499 w 9997"/>
              <a:gd name="connsiteY22" fmla="*/ 8994 h 10000"/>
              <a:gd name="connsiteX23" fmla="*/ 9800 w 9997"/>
              <a:gd name="connsiteY23" fmla="*/ 9605 h 10000"/>
              <a:gd name="connsiteX24" fmla="*/ 9997 w 9997"/>
              <a:gd name="connsiteY24" fmla="*/ 10000 h 10000"/>
              <a:gd name="connsiteX25" fmla="*/ 481 w 9997"/>
              <a:gd name="connsiteY25" fmla="*/ 9960 h 10000"/>
              <a:gd name="connsiteX26" fmla="*/ 0 w 9997"/>
              <a:gd name="connsiteY26" fmla="*/ 5 h 10000"/>
              <a:gd name="connsiteX27" fmla="*/ 234 w 9997"/>
              <a:gd name="connsiteY27" fmla="*/ 0 h 10000"/>
              <a:gd name="connsiteX0" fmla="*/ 234 w 10000"/>
              <a:gd name="connsiteY0" fmla="*/ 0 h 10000"/>
              <a:gd name="connsiteX1" fmla="*/ 605 w 10000"/>
              <a:gd name="connsiteY1" fmla="*/ 54 h 10000"/>
              <a:gd name="connsiteX2" fmla="*/ 929 w 10000"/>
              <a:gd name="connsiteY2" fmla="*/ 105 h 10000"/>
              <a:gd name="connsiteX3" fmla="*/ 1372 w 10000"/>
              <a:gd name="connsiteY3" fmla="*/ 203 h 10000"/>
              <a:gd name="connsiteX4" fmla="*/ 1835 w 10000"/>
              <a:gd name="connsiteY4" fmla="*/ 341 h 10000"/>
              <a:gd name="connsiteX5" fmla="*/ 2131 w 10000"/>
              <a:gd name="connsiteY5" fmla="*/ 445 h 10000"/>
              <a:gd name="connsiteX6" fmla="*/ 2449 w 10000"/>
              <a:gd name="connsiteY6" fmla="*/ 577 h 10000"/>
              <a:gd name="connsiteX7" fmla="*/ 2912 w 10000"/>
              <a:gd name="connsiteY7" fmla="*/ 812 h 10000"/>
              <a:gd name="connsiteX8" fmla="*/ 3299 w 10000"/>
              <a:gd name="connsiteY8" fmla="*/ 1031 h 10000"/>
              <a:gd name="connsiteX9" fmla="*/ 3858 w 10000"/>
              <a:gd name="connsiteY9" fmla="*/ 1401 h 10000"/>
              <a:gd name="connsiteX10" fmla="*/ 4232 w 10000"/>
              <a:gd name="connsiteY10" fmla="*/ 1677 h 10000"/>
              <a:gd name="connsiteX11" fmla="*/ 4672 w 10000"/>
              <a:gd name="connsiteY11" fmla="*/ 2029 h 10000"/>
              <a:gd name="connsiteX12" fmla="*/ 5134 w 10000"/>
              <a:gd name="connsiteY12" fmla="*/ 2440 h 10000"/>
              <a:gd name="connsiteX13" fmla="*/ 5655 w 10000"/>
              <a:gd name="connsiteY13" fmla="*/ 2997 h 10000"/>
              <a:gd name="connsiteX14" fmla="*/ 6143 w 10000"/>
              <a:gd name="connsiteY14" fmla="*/ 3573 h 10000"/>
              <a:gd name="connsiteX15" fmla="*/ 6426 w 10000"/>
              <a:gd name="connsiteY15" fmla="*/ 3937 h 10000"/>
              <a:gd name="connsiteX16" fmla="*/ 6568 w 10000"/>
              <a:gd name="connsiteY16" fmla="*/ 4136 h 10000"/>
              <a:gd name="connsiteX17" fmla="*/ 6991 w 10000"/>
              <a:gd name="connsiteY17" fmla="*/ 4728 h 10000"/>
              <a:gd name="connsiteX18" fmla="*/ 7455 w 10000"/>
              <a:gd name="connsiteY18" fmla="*/ 5413 h 10000"/>
              <a:gd name="connsiteX19" fmla="*/ 7972 w 10000"/>
              <a:gd name="connsiteY19" fmla="*/ 6221 h 10000"/>
              <a:gd name="connsiteX20" fmla="*/ 8335 w 10000"/>
              <a:gd name="connsiteY20" fmla="*/ 6830 h 10000"/>
              <a:gd name="connsiteX21" fmla="*/ 8809 w 10000"/>
              <a:gd name="connsiteY21" fmla="*/ 7658 h 10000"/>
              <a:gd name="connsiteX22" fmla="*/ 9502 w 10000"/>
              <a:gd name="connsiteY22" fmla="*/ 8994 h 10000"/>
              <a:gd name="connsiteX23" fmla="*/ 9803 w 10000"/>
              <a:gd name="connsiteY23" fmla="*/ 9605 h 10000"/>
              <a:gd name="connsiteX24" fmla="*/ 10000 w 10000"/>
              <a:gd name="connsiteY24" fmla="*/ 10000 h 10000"/>
              <a:gd name="connsiteX25" fmla="*/ 137 w 10000"/>
              <a:gd name="connsiteY25" fmla="*/ 9960 h 10000"/>
              <a:gd name="connsiteX26" fmla="*/ 0 w 10000"/>
              <a:gd name="connsiteY26" fmla="*/ 5 h 10000"/>
              <a:gd name="connsiteX27" fmla="*/ 234 w 10000"/>
              <a:gd name="connsiteY27" fmla="*/ 0 h 10000"/>
              <a:gd name="connsiteX0" fmla="*/ 278 w 10044"/>
              <a:gd name="connsiteY0" fmla="*/ 0 h 10015"/>
              <a:gd name="connsiteX1" fmla="*/ 649 w 10044"/>
              <a:gd name="connsiteY1" fmla="*/ 54 h 10015"/>
              <a:gd name="connsiteX2" fmla="*/ 973 w 10044"/>
              <a:gd name="connsiteY2" fmla="*/ 105 h 10015"/>
              <a:gd name="connsiteX3" fmla="*/ 1416 w 10044"/>
              <a:gd name="connsiteY3" fmla="*/ 203 h 10015"/>
              <a:gd name="connsiteX4" fmla="*/ 1879 w 10044"/>
              <a:gd name="connsiteY4" fmla="*/ 341 h 10015"/>
              <a:gd name="connsiteX5" fmla="*/ 2175 w 10044"/>
              <a:gd name="connsiteY5" fmla="*/ 445 h 10015"/>
              <a:gd name="connsiteX6" fmla="*/ 2493 w 10044"/>
              <a:gd name="connsiteY6" fmla="*/ 577 h 10015"/>
              <a:gd name="connsiteX7" fmla="*/ 2956 w 10044"/>
              <a:gd name="connsiteY7" fmla="*/ 812 h 10015"/>
              <a:gd name="connsiteX8" fmla="*/ 3343 w 10044"/>
              <a:gd name="connsiteY8" fmla="*/ 1031 h 10015"/>
              <a:gd name="connsiteX9" fmla="*/ 3902 w 10044"/>
              <a:gd name="connsiteY9" fmla="*/ 1401 h 10015"/>
              <a:gd name="connsiteX10" fmla="*/ 4276 w 10044"/>
              <a:gd name="connsiteY10" fmla="*/ 1677 h 10015"/>
              <a:gd name="connsiteX11" fmla="*/ 4716 w 10044"/>
              <a:gd name="connsiteY11" fmla="*/ 2029 h 10015"/>
              <a:gd name="connsiteX12" fmla="*/ 5178 w 10044"/>
              <a:gd name="connsiteY12" fmla="*/ 2440 h 10015"/>
              <a:gd name="connsiteX13" fmla="*/ 5699 w 10044"/>
              <a:gd name="connsiteY13" fmla="*/ 2997 h 10015"/>
              <a:gd name="connsiteX14" fmla="*/ 6187 w 10044"/>
              <a:gd name="connsiteY14" fmla="*/ 3573 h 10015"/>
              <a:gd name="connsiteX15" fmla="*/ 6470 w 10044"/>
              <a:gd name="connsiteY15" fmla="*/ 3937 h 10015"/>
              <a:gd name="connsiteX16" fmla="*/ 6612 w 10044"/>
              <a:gd name="connsiteY16" fmla="*/ 4136 h 10015"/>
              <a:gd name="connsiteX17" fmla="*/ 7035 w 10044"/>
              <a:gd name="connsiteY17" fmla="*/ 4728 h 10015"/>
              <a:gd name="connsiteX18" fmla="*/ 7499 w 10044"/>
              <a:gd name="connsiteY18" fmla="*/ 5413 h 10015"/>
              <a:gd name="connsiteX19" fmla="*/ 8016 w 10044"/>
              <a:gd name="connsiteY19" fmla="*/ 6221 h 10015"/>
              <a:gd name="connsiteX20" fmla="*/ 8379 w 10044"/>
              <a:gd name="connsiteY20" fmla="*/ 6830 h 10015"/>
              <a:gd name="connsiteX21" fmla="*/ 8853 w 10044"/>
              <a:gd name="connsiteY21" fmla="*/ 7658 h 10015"/>
              <a:gd name="connsiteX22" fmla="*/ 9546 w 10044"/>
              <a:gd name="connsiteY22" fmla="*/ 8994 h 10015"/>
              <a:gd name="connsiteX23" fmla="*/ 9847 w 10044"/>
              <a:gd name="connsiteY23" fmla="*/ 9605 h 10015"/>
              <a:gd name="connsiteX24" fmla="*/ 10044 w 10044"/>
              <a:gd name="connsiteY24" fmla="*/ 10000 h 10015"/>
              <a:gd name="connsiteX25" fmla="*/ 46 w 10044"/>
              <a:gd name="connsiteY25" fmla="*/ 10015 h 10015"/>
              <a:gd name="connsiteX26" fmla="*/ 44 w 10044"/>
              <a:gd name="connsiteY26" fmla="*/ 5 h 10015"/>
              <a:gd name="connsiteX27" fmla="*/ 278 w 10044"/>
              <a:gd name="connsiteY27" fmla="*/ 0 h 10015"/>
              <a:gd name="connsiteX0" fmla="*/ 234 w 10000"/>
              <a:gd name="connsiteY0" fmla="*/ 0 h 10015"/>
              <a:gd name="connsiteX1" fmla="*/ 605 w 10000"/>
              <a:gd name="connsiteY1" fmla="*/ 54 h 10015"/>
              <a:gd name="connsiteX2" fmla="*/ 929 w 10000"/>
              <a:gd name="connsiteY2" fmla="*/ 105 h 10015"/>
              <a:gd name="connsiteX3" fmla="*/ 1372 w 10000"/>
              <a:gd name="connsiteY3" fmla="*/ 203 h 10015"/>
              <a:gd name="connsiteX4" fmla="*/ 1835 w 10000"/>
              <a:gd name="connsiteY4" fmla="*/ 341 h 10015"/>
              <a:gd name="connsiteX5" fmla="*/ 2131 w 10000"/>
              <a:gd name="connsiteY5" fmla="*/ 445 h 10015"/>
              <a:gd name="connsiteX6" fmla="*/ 2449 w 10000"/>
              <a:gd name="connsiteY6" fmla="*/ 577 h 10015"/>
              <a:gd name="connsiteX7" fmla="*/ 2912 w 10000"/>
              <a:gd name="connsiteY7" fmla="*/ 812 h 10015"/>
              <a:gd name="connsiteX8" fmla="*/ 3299 w 10000"/>
              <a:gd name="connsiteY8" fmla="*/ 1031 h 10015"/>
              <a:gd name="connsiteX9" fmla="*/ 3858 w 10000"/>
              <a:gd name="connsiteY9" fmla="*/ 1401 h 10015"/>
              <a:gd name="connsiteX10" fmla="*/ 4232 w 10000"/>
              <a:gd name="connsiteY10" fmla="*/ 1677 h 10015"/>
              <a:gd name="connsiteX11" fmla="*/ 4672 w 10000"/>
              <a:gd name="connsiteY11" fmla="*/ 2029 h 10015"/>
              <a:gd name="connsiteX12" fmla="*/ 5134 w 10000"/>
              <a:gd name="connsiteY12" fmla="*/ 2440 h 10015"/>
              <a:gd name="connsiteX13" fmla="*/ 5655 w 10000"/>
              <a:gd name="connsiteY13" fmla="*/ 2997 h 10015"/>
              <a:gd name="connsiteX14" fmla="*/ 6143 w 10000"/>
              <a:gd name="connsiteY14" fmla="*/ 3573 h 10015"/>
              <a:gd name="connsiteX15" fmla="*/ 6426 w 10000"/>
              <a:gd name="connsiteY15" fmla="*/ 3937 h 10015"/>
              <a:gd name="connsiteX16" fmla="*/ 6568 w 10000"/>
              <a:gd name="connsiteY16" fmla="*/ 4136 h 10015"/>
              <a:gd name="connsiteX17" fmla="*/ 6991 w 10000"/>
              <a:gd name="connsiteY17" fmla="*/ 4728 h 10015"/>
              <a:gd name="connsiteX18" fmla="*/ 7455 w 10000"/>
              <a:gd name="connsiteY18" fmla="*/ 5413 h 10015"/>
              <a:gd name="connsiteX19" fmla="*/ 7972 w 10000"/>
              <a:gd name="connsiteY19" fmla="*/ 6221 h 10015"/>
              <a:gd name="connsiteX20" fmla="*/ 8335 w 10000"/>
              <a:gd name="connsiteY20" fmla="*/ 6830 h 10015"/>
              <a:gd name="connsiteX21" fmla="*/ 8809 w 10000"/>
              <a:gd name="connsiteY21" fmla="*/ 7658 h 10015"/>
              <a:gd name="connsiteX22" fmla="*/ 9502 w 10000"/>
              <a:gd name="connsiteY22" fmla="*/ 8994 h 10015"/>
              <a:gd name="connsiteX23" fmla="*/ 9803 w 10000"/>
              <a:gd name="connsiteY23" fmla="*/ 9605 h 10015"/>
              <a:gd name="connsiteX24" fmla="*/ 10000 w 10000"/>
              <a:gd name="connsiteY24" fmla="*/ 10000 h 10015"/>
              <a:gd name="connsiteX25" fmla="*/ 2 w 10000"/>
              <a:gd name="connsiteY25" fmla="*/ 10015 h 10015"/>
              <a:gd name="connsiteX26" fmla="*/ 0 w 10000"/>
              <a:gd name="connsiteY26" fmla="*/ 5 h 10015"/>
              <a:gd name="connsiteX27" fmla="*/ 234 w 10000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502 w 10004"/>
              <a:gd name="connsiteY22" fmla="*/ 8994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8809 w 10004"/>
              <a:gd name="connsiteY21" fmla="*/ 7658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335 w 10004"/>
              <a:gd name="connsiteY20" fmla="*/ 683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72 w 10004"/>
              <a:gd name="connsiteY19" fmla="*/ 6221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55 w 10004"/>
              <a:gd name="connsiteY18" fmla="*/ 5413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991 w 10004"/>
              <a:gd name="connsiteY17" fmla="*/ 4728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68 w 10004"/>
              <a:gd name="connsiteY16" fmla="*/ 4136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134 w 10004"/>
              <a:gd name="connsiteY12" fmla="*/ 244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655 w 10004"/>
              <a:gd name="connsiteY13" fmla="*/ 2997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43 w 10004"/>
              <a:gd name="connsiteY14" fmla="*/ 3573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426 w 10004"/>
              <a:gd name="connsiteY15" fmla="*/ 3937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72 w 10004"/>
              <a:gd name="connsiteY11" fmla="*/ 2029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232 w 10004"/>
              <a:gd name="connsiteY10" fmla="*/ 1677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58 w 10004"/>
              <a:gd name="connsiteY9" fmla="*/ 1401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86 w 10004"/>
              <a:gd name="connsiteY10" fmla="*/ 1062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299 w 10004"/>
              <a:gd name="connsiteY8" fmla="*/ 1031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840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912 w 10004"/>
              <a:gd name="connsiteY7" fmla="*/ 812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49 w 10004"/>
              <a:gd name="connsiteY6" fmla="*/ 577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1 w 10004"/>
              <a:gd name="connsiteY5" fmla="*/ 445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35 w 10004"/>
              <a:gd name="connsiteY4" fmla="*/ 341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6 w 10004"/>
              <a:gd name="connsiteY4" fmla="*/ 155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2 w 10004"/>
              <a:gd name="connsiteY3" fmla="*/ 2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29 w 10004"/>
              <a:gd name="connsiteY2" fmla="*/ 105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77 w 10004"/>
              <a:gd name="connsiteY3" fmla="*/ 103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0 h 10015"/>
              <a:gd name="connsiteX1" fmla="*/ 605 w 10004"/>
              <a:gd name="connsiteY1" fmla="*/ 54 h 10015"/>
              <a:gd name="connsiteX2" fmla="*/ 934 w 10004"/>
              <a:gd name="connsiteY2" fmla="*/ 33 h 10015"/>
              <a:gd name="connsiteX3" fmla="*/ 1386 w 10004"/>
              <a:gd name="connsiteY3" fmla="*/ 74 h 10015"/>
              <a:gd name="connsiteX4" fmla="*/ 1821 w 10004"/>
              <a:gd name="connsiteY4" fmla="*/ 169 h 10015"/>
              <a:gd name="connsiteX5" fmla="*/ 2136 w 10004"/>
              <a:gd name="connsiteY5" fmla="*/ 259 h 10015"/>
              <a:gd name="connsiteX6" fmla="*/ 2435 w 10004"/>
              <a:gd name="connsiteY6" fmla="*/ 334 h 10015"/>
              <a:gd name="connsiteX7" fmla="*/ 2866 w 10004"/>
              <a:gd name="connsiteY7" fmla="*/ 469 h 10015"/>
              <a:gd name="connsiteX8" fmla="*/ 3304 w 10004"/>
              <a:gd name="connsiteY8" fmla="*/ 645 h 10015"/>
              <a:gd name="connsiteX9" fmla="*/ 3835 w 10004"/>
              <a:gd name="connsiteY9" fmla="*/ 872 h 10015"/>
              <a:gd name="connsiteX10" fmla="*/ 4191 w 10004"/>
              <a:gd name="connsiteY10" fmla="*/ 1048 h 10015"/>
              <a:gd name="connsiteX11" fmla="*/ 4658 w 10004"/>
              <a:gd name="connsiteY11" fmla="*/ 1313 h 10015"/>
              <a:gd name="connsiteX12" fmla="*/ 5278 w 10004"/>
              <a:gd name="connsiteY12" fmla="*/ 1710 h 10015"/>
              <a:gd name="connsiteX13" fmla="*/ 5798 w 10004"/>
              <a:gd name="connsiteY13" fmla="*/ 2095 h 10015"/>
              <a:gd name="connsiteX14" fmla="*/ 6199 w 10004"/>
              <a:gd name="connsiteY14" fmla="*/ 2400 h 10015"/>
              <a:gd name="connsiteX15" fmla="*/ 6389 w 10004"/>
              <a:gd name="connsiteY15" fmla="*/ 2563 h 10015"/>
              <a:gd name="connsiteX16" fmla="*/ 6587 w 10004"/>
              <a:gd name="connsiteY16" fmla="*/ 2748 h 10015"/>
              <a:gd name="connsiteX17" fmla="*/ 6852 w 10004"/>
              <a:gd name="connsiteY17" fmla="*/ 2989 h 10015"/>
              <a:gd name="connsiteX18" fmla="*/ 7420 w 10004"/>
              <a:gd name="connsiteY18" fmla="*/ 3545 h 10015"/>
              <a:gd name="connsiteX19" fmla="*/ 7951 w 10004"/>
              <a:gd name="connsiteY19" fmla="*/ 4139 h 10015"/>
              <a:gd name="connsiteX20" fmla="*/ 8564 w 10004"/>
              <a:gd name="connsiteY20" fmla="*/ 4920 h 10015"/>
              <a:gd name="connsiteX21" fmla="*/ 9082 w 10004"/>
              <a:gd name="connsiteY21" fmla="*/ 5634 h 10015"/>
              <a:gd name="connsiteX22" fmla="*/ 9617 w 10004"/>
              <a:gd name="connsiteY22" fmla="*/ 6481 h 10015"/>
              <a:gd name="connsiteX23" fmla="*/ 10004 w 10004"/>
              <a:gd name="connsiteY23" fmla="*/ 7203 h 10015"/>
              <a:gd name="connsiteX24" fmla="*/ 10000 w 10004"/>
              <a:gd name="connsiteY24" fmla="*/ 10000 h 10015"/>
              <a:gd name="connsiteX25" fmla="*/ 2 w 10004"/>
              <a:gd name="connsiteY25" fmla="*/ 10015 h 10015"/>
              <a:gd name="connsiteX26" fmla="*/ 0 w 10004"/>
              <a:gd name="connsiteY26" fmla="*/ 5 h 10015"/>
              <a:gd name="connsiteX27" fmla="*/ 234 w 10004"/>
              <a:gd name="connsiteY27" fmla="*/ 0 h 10015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386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821 w 10004"/>
              <a:gd name="connsiteY4" fmla="*/ 172 h 10018"/>
              <a:gd name="connsiteX5" fmla="*/ 2136 w 10004"/>
              <a:gd name="connsiteY5" fmla="*/ 262 h 10018"/>
              <a:gd name="connsiteX6" fmla="*/ 2435 w 10004"/>
              <a:gd name="connsiteY6" fmla="*/ 337 h 10018"/>
              <a:gd name="connsiteX7" fmla="*/ 2866 w 10004"/>
              <a:gd name="connsiteY7" fmla="*/ 472 h 10018"/>
              <a:gd name="connsiteX8" fmla="*/ 3304 w 10004"/>
              <a:gd name="connsiteY8" fmla="*/ 648 h 10018"/>
              <a:gd name="connsiteX9" fmla="*/ 3835 w 10004"/>
              <a:gd name="connsiteY9" fmla="*/ 875 h 10018"/>
              <a:gd name="connsiteX10" fmla="*/ 4191 w 10004"/>
              <a:gd name="connsiteY10" fmla="*/ 1051 h 10018"/>
              <a:gd name="connsiteX11" fmla="*/ 4658 w 10004"/>
              <a:gd name="connsiteY11" fmla="*/ 1316 h 10018"/>
              <a:gd name="connsiteX12" fmla="*/ 5278 w 10004"/>
              <a:gd name="connsiteY12" fmla="*/ 1713 h 10018"/>
              <a:gd name="connsiteX13" fmla="*/ 5798 w 10004"/>
              <a:gd name="connsiteY13" fmla="*/ 2098 h 10018"/>
              <a:gd name="connsiteX14" fmla="*/ 6199 w 10004"/>
              <a:gd name="connsiteY14" fmla="*/ 2403 h 10018"/>
              <a:gd name="connsiteX15" fmla="*/ 6389 w 10004"/>
              <a:gd name="connsiteY15" fmla="*/ 2566 h 10018"/>
              <a:gd name="connsiteX16" fmla="*/ 6587 w 10004"/>
              <a:gd name="connsiteY16" fmla="*/ 2751 h 10018"/>
              <a:gd name="connsiteX17" fmla="*/ 6852 w 10004"/>
              <a:gd name="connsiteY17" fmla="*/ 2992 h 10018"/>
              <a:gd name="connsiteX18" fmla="*/ 7420 w 10004"/>
              <a:gd name="connsiteY18" fmla="*/ 3548 h 10018"/>
              <a:gd name="connsiteX19" fmla="*/ 7951 w 10004"/>
              <a:gd name="connsiteY19" fmla="*/ 4142 h 10018"/>
              <a:gd name="connsiteX20" fmla="*/ 8564 w 10004"/>
              <a:gd name="connsiteY20" fmla="*/ 4923 h 10018"/>
              <a:gd name="connsiteX21" fmla="*/ 9082 w 10004"/>
              <a:gd name="connsiteY21" fmla="*/ 5637 h 10018"/>
              <a:gd name="connsiteX22" fmla="*/ 9617 w 10004"/>
              <a:gd name="connsiteY22" fmla="*/ 6484 h 10018"/>
              <a:gd name="connsiteX23" fmla="*/ 10004 w 10004"/>
              <a:gd name="connsiteY23" fmla="*/ 7206 h 10018"/>
              <a:gd name="connsiteX24" fmla="*/ 10000 w 10004"/>
              <a:gd name="connsiteY24" fmla="*/ 10003 h 10018"/>
              <a:gd name="connsiteX25" fmla="*/ 2 w 10004"/>
              <a:gd name="connsiteY25" fmla="*/ 10018 h 10018"/>
              <a:gd name="connsiteX26" fmla="*/ 0 w 10004"/>
              <a:gd name="connsiteY26" fmla="*/ 8 h 10018"/>
              <a:gd name="connsiteX27" fmla="*/ 234 w 10004"/>
              <a:gd name="connsiteY27" fmla="*/ 3 h 10018"/>
              <a:gd name="connsiteX0" fmla="*/ 234 w 10004"/>
              <a:gd name="connsiteY0" fmla="*/ 3 h 10018"/>
              <a:gd name="connsiteX1" fmla="*/ 605 w 10004"/>
              <a:gd name="connsiteY1" fmla="*/ 0 h 10018"/>
              <a:gd name="connsiteX2" fmla="*/ 934 w 10004"/>
              <a:gd name="connsiteY2" fmla="*/ 36 h 10018"/>
              <a:gd name="connsiteX3" fmla="*/ 1261 w 10004"/>
              <a:gd name="connsiteY3" fmla="*/ 77 h 10018"/>
              <a:gd name="connsiteX4" fmla="*/ 1546 w 10004"/>
              <a:gd name="connsiteY4" fmla="*/ 129 h 10018"/>
              <a:gd name="connsiteX5" fmla="*/ 1821 w 10004"/>
              <a:gd name="connsiteY5" fmla="*/ 172 h 10018"/>
              <a:gd name="connsiteX6" fmla="*/ 2136 w 10004"/>
              <a:gd name="connsiteY6" fmla="*/ 262 h 10018"/>
              <a:gd name="connsiteX7" fmla="*/ 2435 w 10004"/>
              <a:gd name="connsiteY7" fmla="*/ 337 h 10018"/>
              <a:gd name="connsiteX8" fmla="*/ 2866 w 10004"/>
              <a:gd name="connsiteY8" fmla="*/ 472 h 10018"/>
              <a:gd name="connsiteX9" fmla="*/ 3304 w 10004"/>
              <a:gd name="connsiteY9" fmla="*/ 648 h 10018"/>
              <a:gd name="connsiteX10" fmla="*/ 3835 w 10004"/>
              <a:gd name="connsiteY10" fmla="*/ 875 h 10018"/>
              <a:gd name="connsiteX11" fmla="*/ 4191 w 10004"/>
              <a:gd name="connsiteY11" fmla="*/ 1051 h 10018"/>
              <a:gd name="connsiteX12" fmla="*/ 4658 w 10004"/>
              <a:gd name="connsiteY12" fmla="*/ 1316 h 10018"/>
              <a:gd name="connsiteX13" fmla="*/ 5278 w 10004"/>
              <a:gd name="connsiteY13" fmla="*/ 1713 h 10018"/>
              <a:gd name="connsiteX14" fmla="*/ 5798 w 10004"/>
              <a:gd name="connsiteY14" fmla="*/ 2098 h 10018"/>
              <a:gd name="connsiteX15" fmla="*/ 6199 w 10004"/>
              <a:gd name="connsiteY15" fmla="*/ 2403 h 10018"/>
              <a:gd name="connsiteX16" fmla="*/ 6389 w 10004"/>
              <a:gd name="connsiteY16" fmla="*/ 2566 h 10018"/>
              <a:gd name="connsiteX17" fmla="*/ 6587 w 10004"/>
              <a:gd name="connsiteY17" fmla="*/ 2751 h 10018"/>
              <a:gd name="connsiteX18" fmla="*/ 6852 w 10004"/>
              <a:gd name="connsiteY18" fmla="*/ 2992 h 10018"/>
              <a:gd name="connsiteX19" fmla="*/ 7420 w 10004"/>
              <a:gd name="connsiteY19" fmla="*/ 3548 h 10018"/>
              <a:gd name="connsiteX20" fmla="*/ 7951 w 10004"/>
              <a:gd name="connsiteY20" fmla="*/ 4142 h 10018"/>
              <a:gd name="connsiteX21" fmla="*/ 8564 w 10004"/>
              <a:gd name="connsiteY21" fmla="*/ 4923 h 10018"/>
              <a:gd name="connsiteX22" fmla="*/ 9082 w 10004"/>
              <a:gd name="connsiteY22" fmla="*/ 5637 h 10018"/>
              <a:gd name="connsiteX23" fmla="*/ 9617 w 10004"/>
              <a:gd name="connsiteY23" fmla="*/ 6484 h 10018"/>
              <a:gd name="connsiteX24" fmla="*/ 10004 w 10004"/>
              <a:gd name="connsiteY24" fmla="*/ 7206 h 10018"/>
              <a:gd name="connsiteX25" fmla="*/ 10000 w 10004"/>
              <a:gd name="connsiteY25" fmla="*/ 10003 h 10018"/>
              <a:gd name="connsiteX26" fmla="*/ 2 w 10004"/>
              <a:gd name="connsiteY26" fmla="*/ 10018 h 10018"/>
              <a:gd name="connsiteX27" fmla="*/ 0 w 10004"/>
              <a:gd name="connsiteY27" fmla="*/ 8 h 10018"/>
              <a:gd name="connsiteX28" fmla="*/ 234 w 10004"/>
              <a:gd name="connsiteY28" fmla="*/ 3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04" h="10018">
                <a:moveTo>
                  <a:pt x="234" y="3"/>
                </a:moveTo>
                <a:cubicBezTo>
                  <a:pt x="358" y="21"/>
                  <a:pt x="488" y="-5"/>
                  <a:pt x="605" y="0"/>
                </a:cubicBezTo>
                <a:cubicBezTo>
                  <a:pt x="722" y="6"/>
                  <a:pt x="825" y="23"/>
                  <a:pt x="934" y="36"/>
                </a:cubicBezTo>
                <a:lnTo>
                  <a:pt x="1261" y="77"/>
                </a:lnTo>
                <a:cubicBezTo>
                  <a:pt x="1378" y="94"/>
                  <a:pt x="1429" y="112"/>
                  <a:pt x="1546" y="129"/>
                </a:cubicBezTo>
                <a:lnTo>
                  <a:pt x="1821" y="172"/>
                </a:lnTo>
                <a:lnTo>
                  <a:pt x="2136" y="262"/>
                </a:lnTo>
                <a:cubicBezTo>
                  <a:pt x="2238" y="289"/>
                  <a:pt x="2335" y="312"/>
                  <a:pt x="2435" y="337"/>
                </a:cubicBezTo>
                <a:cubicBezTo>
                  <a:pt x="2557" y="372"/>
                  <a:pt x="2722" y="427"/>
                  <a:pt x="2866" y="472"/>
                </a:cubicBezTo>
                <a:cubicBezTo>
                  <a:pt x="3011" y="524"/>
                  <a:pt x="3158" y="589"/>
                  <a:pt x="3304" y="648"/>
                </a:cubicBezTo>
                <a:cubicBezTo>
                  <a:pt x="3466" y="715"/>
                  <a:pt x="3658" y="799"/>
                  <a:pt x="3835" y="875"/>
                </a:cubicBezTo>
                <a:cubicBezTo>
                  <a:pt x="3983" y="942"/>
                  <a:pt x="4072" y="992"/>
                  <a:pt x="4191" y="1051"/>
                </a:cubicBezTo>
                <a:cubicBezTo>
                  <a:pt x="4328" y="1124"/>
                  <a:pt x="4477" y="1206"/>
                  <a:pt x="4658" y="1316"/>
                </a:cubicBezTo>
                <a:cubicBezTo>
                  <a:pt x="4839" y="1426"/>
                  <a:pt x="5088" y="1583"/>
                  <a:pt x="5278" y="1713"/>
                </a:cubicBezTo>
                <a:cubicBezTo>
                  <a:pt x="5468" y="1843"/>
                  <a:pt x="5611" y="1970"/>
                  <a:pt x="5798" y="2098"/>
                </a:cubicBezTo>
                <a:cubicBezTo>
                  <a:pt x="5952" y="2213"/>
                  <a:pt x="6101" y="2325"/>
                  <a:pt x="6199" y="2403"/>
                </a:cubicBezTo>
                <a:cubicBezTo>
                  <a:pt x="6297" y="2481"/>
                  <a:pt x="6324" y="2508"/>
                  <a:pt x="6389" y="2566"/>
                </a:cubicBezTo>
                <a:cubicBezTo>
                  <a:pt x="6454" y="2624"/>
                  <a:pt x="6510" y="2680"/>
                  <a:pt x="6587" y="2751"/>
                </a:cubicBezTo>
                <a:cubicBezTo>
                  <a:pt x="6664" y="2822"/>
                  <a:pt x="6764" y="2912"/>
                  <a:pt x="6852" y="2992"/>
                </a:cubicBezTo>
                <a:cubicBezTo>
                  <a:pt x="6991" y="3125"/>
                  <a:pt x="7231" y="3363"/>
                  <a:pt x="7420" y="3548"/>
                </a:cubicBezTo>
                <a:cubicBezTo>
                  <a:pt x="7603" y="3740"/>
                  <a:pt x="7760" y="3913"/>
                  <a:pt x="7951" y="4142"/>
                </a:cubicBezTo>
                <a:cubicBezTo>
                  <a:pt x="8142" y="4371"/>
                  <a:pt x="8375" y="4674"/>
                  <a:pt x="8564" y="4923"/>
                </a:cubicBezTo>
                <a:cubicBezTo>
                  <a:pt x="8753" y="5172"/>
                  <a:pt x="8909" y="5399"/>
                  <a:pt x="9082" y="5637"/>
                </a:cubicBezTo>
                <a:cubicBezTo>
                  <a:pt x="9257" y="5897"/>
                  <a:pt x="9439" y="6202"/>
                  <a:pt x="9617" y="6484"/>
                </a:cubicBezTo>
                <a:cubicBezTo>
                  <a:pt x="9771" y="6745"/>
                  <a:pt x="9875" y="6965"/>
                  <a:pt x="10004" y="7206"/>
                </a:cubicBezTo>
                <a:cubicBezTo>
                  <a:pt x="10003" y="8138"/>
                  <a:pt x="10001" y="9071"/>
                  <a:pt x="10000" y="10003"/>
                </a:cubicBezTo>
                <a:lnTo>
                  <a:pt x="2" y="10018"/>
                </a:lnTo>
                <a:cubicBezTo>
                  <a:pt x="1" y="6681"/>
                  <a:pt x="1" y="3345"/>
                  <a:pt x="0" y="8"/>
                </a:cubicBezTo>
                <a:lnTo>
                  <a:pt x="234" y="3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0480" y="1835988"/>
            <a:ext cx="7772400" cy="712391"/>
          </a:xfrm>
        </p:spPr>
        <p:txBody>
          <a:bodyPr anchor="t">
            <a:normAutofit/>
          </a:bodyPr>
          <a:lstStyle>
            <a:lvl1pPr algn="ctr">
              <a:defRPr sz="3200" b="1" cap="all" baseline="0">
                <a:solidFill>
                  <a:schemeClr val="accent4"/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7742238" y="837949"/>
            <a:ext cx="1069977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file://localhost/Users/Lisa/Documents/Travail/1-%20Dossiers/MARS%202015/Masque%20AXIANS%20-%20Devis%20envoye/puceAxiansHD.png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7893" y="1134"/>
            <a:ext cx="7452179" cy="836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9188" y="1215514"/>
            <a:ext cx="8553025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5113" lvl="0" indent="-265113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100000"/>
              <a:buFontTx/>
              <a:buBlip>
                <a:blip r:embed="rId24" r:link="rId25"/>
              </a:buBlip>
            </a:pPr>
            <a:r>
              <a:rPr lang="fr-FR" dirty="0"/>
              <a:t>First </a:t>
            </a:r>
            <a:r>
              <a:rPr lang="fr-FR" dirty="0" err="1"/>
              <a:t>level</a:t>
            </a:r>
            <a:r>
              <a:rPr lang="fr-FR" dirty="0"/>
              <a:t> ARIAL size 16 pt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r>
              <a:rPr lang="fr-FR" dirty="0"/>
              <a:t> ARIAL size 14 pt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12 pt</a:t>
            </a:r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ARIAL size 11 pt</a:t>
            </a:r>
          </a:p>
        </p:txBody>
      </p:sp>
      <p:pic>
        <p:nvPicPr>
          <p:cNvPr id="7" name="Image 6" descr="Log_AXIANS_CRVB.jpg"/>
          <p:cNvPicPr>
            <a:picLocks noChangeAspect="1"/>
          </p:cNvPicPr>
          <p:nvPr userDrawn="1"/>
        </p:nvPicPr>
        <p:blipFill>
          <a:blip r:embed="rId2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072" y="313388"/>
            <a:ext cx="1206582" cy="267230"/>
          </a:xfrm>
          <a:prstGeom prst="rect">
            <a:avLst/>
          </a:prstGeom>
        </p:spPr>
      </p:pic>
      <p:cxnSp>
        <p:nvCxnSpPr>
          <p:cNvPr id="8" name="Connecteur droit 7"/>
          <p:cNvCxnSpPr/>
          <p:nvPr userDrawn="1"/>
        </p:nvCxnSpPr>
        <p:spPr>
          <a:xfrm>
            <a:off x="346656" y="837949"/>
            <a:ext cx="8450688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353485" y="4918208"/>
            <a:ext cx="8443859" cy="0"/>
          </a:xfrm>
          <a:prstGeom prst="line">
            <a:avLst/>
          </a:prstGeom>
          <a:ln w="12700" cmpd="sng">
            <a:solidFill>
              <a:srgbClr val="C6C7C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7376018" y="4936388"/>
            <a:ext cx="1533697" cy="166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66ED4-CDF0-3E42-8502-86A56F21CA9C}" type="slidenum">
              <a:rPr lang="fr-FR" sz="800" smtClean="0">
                <a:latin typeface="Arial"/>
                <a:cs typeface="Arial"/>
              </a:rPr>
              <a:pPr/>
              <a:t>‹N°›</a:t>
            </a:fld>
            <a:endParaRPr lang="fr-FR" sz="800" dirty="0">
              <a:latin typeface="Arial"/>
              <a:cs typeface="Arial"/>
            </a:endParaRPr>
          </a:p>
        </p:txBody>
      </p:sp>
      <p:pic>
        <p:nvPicPr>
          <p:cNvPr id="10" name="Image 9" descr="Log_AXIANS_CRVB.jpg"/>
          <p:cNvPicPr>
            <a:picLocks noChangeAspect="1"/>
          </p:cNvPicPr>
          <p:nvPr userDrawn="1"/>
        </p:nvPicPr>
        <p:blipFill>
          <a:blip r:embed="rId2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03" y="233592"/>
            <a:ext cx="1288651" cy="3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3" r:id="rId3"/>
    <p:sldLayoutId id="2147483681" r:id="rId4"/>
    <p:sldLayoutId id="2147483651" r:id="rId5"/>
    <p:sldLayoutId id="2147483674" r:id="rId6"/>
    <p:sldLayoutId id="2147483680" r:id="rId7"/>
    <p:sldLayoutId id="2147483675" r:id="rId8"/>
    <p:sldLayoutId id="2147483676" r:id="rId9"/>
    <p:sldLayoutId id="2147483677" r:id="rId10"/>
    <p:sldLayoutId id="2147483678" r:id="rId11"/>
    <p:sldLayoutId id="2147483682" r:id="rId12"/>
    <p:sldLayoutId id="2147483650" r:id="rId13"/>
    <p:sldLayoutId id="2147483652" r:id="rId14"/>
    <p:sldLayoutId id="2147483653" r:id="rId15"/>
    <p:sldLayoutId id="2147483669" r:id="rId16"/>
    <p:sldLayoutId id="2147483670" r:id="rId17"/>
    <p:sldLayoutId id="2147483671" r:id="rId18"/>
    <p:sldLayoutId id="2147483672" r:id="rId19"/>
    <p:sldLayoutId id="2147483705" r:id="rId20"/>
    <p:sldLayoutId id="2147483706" r:id="rId21"/>
    <p:sldLayoutId id="2147483707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5EB8"/>
          </a:solidFill>
          <a:latin typeface="Arial"/>
          <a:ea typeface="+mj-ea"/>
          <a:cs typeface="Arial"/>
        </a:defRPr>
      </a:lvl1pPr>
    </p:titleStyle>
    <p:bodyStyle>
      <a:lvl1pPr marL="265113" indent="-265113" algn="l" defTabSz="457200" rtl="0" eaLnBrk="1" latinLnBrk="0" hangingPunct="1">
        <a:lnSpc>
          <a:spcPct val="80000"/>
        </a:lnSpc>
        <a:spcBef>
          <a:spcPct val="20000"/>
        </a:spcBef>
        <a:buSzPct val="100000"/>
        <a:buFontTx/>
        <a:buBlip>
          <a:blip r:embed="rId24" r:link="rId25"/>
        </a:buBlip>
        <a:defRPr lang="fr-FR" sz="1600" b="0" i="0" kern="1200" baseline="0" dirty="0" smtClean="0">
          <a:solidFill>
            <a:schemeClr val="tx1"/>
          </a:solidFill>
          <a:latin typeface="Arial"/>
          <a:ea typeface="+mn-ea"/>
          <a:cs typeface="Arial"/>
        </a:defRPr>
      </a:lvl1pPr>
      <a:lvl2pPr marL="623888" indent="-179388" algn="l" defTabSz="457200" rtl="0" eaLnBrk="1" latinLnBrk="0" hangingPunct="1">
        <a:lnSpc>
          <a:spcPct val="80000"/>
        </a:lnSpc>
        <a:spcBef>
          <a:spcPct val="20000"/>
        </a:spcBef>
        <a:buSzPct val="79000"/>
        <a:buFont typeface="Arial"/>
        <a:buChar char="•"/>
        <a:defRPr sz="1400" kern="1200">
          <a:solidFill>
            <a:srgbClr val="005EB8"/>
          </a:solidFill>
          <a:latin typeface="Arial"/>
          <a:ea typeface="+mn-ea"/>
          <a:cs typeface="Arial"/>
        </a:defRPr>
      </a:lvl2pPr>
      <a:lvl3pPr marL="903288" indent="-165100" algn="l" defTabSz="457200" rtl="0" eaLnBrk="1" latinLnBrk="0" hangingPunct="1">
        <a:lnSpc>
          <a:spcPct val="80000"/>
        </a:lnSpc>
        <a:spcBef>
          <a:spcPct val="20000"/>
        </a:spcBef>
        <a:buFont typeface="Arial"/>
        <a:buChar char="•"/>
        <a:defRPr sz="1200" kern="1200">
          <a:solidFill>
            <a:schemeClr val="accent1"/>
          </a:solidFill>
          <a:latin typeface="Arial"/>
          <a:ea typeface="+mn-ea"/>
          <a:cs typeface="Arial"/>
        </a:defRPr>
      </a:lvl3pPr>
      <a:lvl4pPr marL="1162050" indent="-177800" algn="l" defTabSz="457200" rtl="0" eaLnBrk="1" latinLnBrk="0" hangingPunct="1">
        <a:lnSpc>
          <a:spcPct val="80000"/>
        </a:lnSpc>
        <a:spcBef>
          <a:spcPct val="20000"/>
        </a:spcBef>
        <a:buClr>
          <a:schemeClr val="tx2"/>
        </a:buClr>
        <a:buSzPct val="89000"/>
        <a:buFont typeface="Lucida Grande"/>
        <a:buChar char="-"/>
        <a:defRPr sz="1100" kern="1200" baseline="0">
          <a:solidFill>
            <a:srgbClr val="87888A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200" kern="1200" baseline="0">
          <a:solidFill>
            <a:srgbClr val="B1B3B4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242887" y="207982"/>
            <a:ext cx="86439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242887" y="971550"/>
            <a:ext cx="8643900" cy="36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spcBef>
                <a:spcPts val="400"/>
              </a:spcBef>
              <a:buClr>
                <a:schemeClr val="accent5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71450" algn="l" rtl="0">
              <a:spcBef>
                <a:spcPts val="360"/>
              </a:spcBef>
              <a:buClr>
                <a:schemeClr val="accent5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27000" algn="l" rtl="0">
              <a:spcBef>
                <a:spcPts val="320"/>
              </a:spcBef>
              <a:buClr>
                <a:schemeClr val="accent5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39700" algn="l" rtl="0">
              <a:spcBef>
                <a:spcPts val="280"/>
              </a:spcBef>
              <a:buClr>
                <a:schemeClr val="accent5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23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242887" y="4769267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929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hyperlink" Target="https://docs.docker.com/docker-for-windows/release-note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ctrTitle"/>
          </p:nvPr>
        </p:nvSpPr>
        <p:spPr>
          <a:xfrm>
            <a:off x="316136" y="1649980"/>
            <a:ext cx="8321232" cy="1102519"/>
          </a:xfrm>
        </p:spPr>
        <p:txBody>
          <a:bodyPr/>
          <a:lstStyle/>
          <a:p>
            <a:r>
              <a:rPr lang="en-US" dirty="0"/>
              <a:t>Docker on WINDOWS</a:t>
            </a:r>
            <a:br>
              <a:rPr lang="en-US" dirty="0"/>
            </a:br>
            <a:endParaRPr lang="fr-FR" dirty="0"/>
          </a:p>
        </p:txBody>
      </p:sp>
      <p:sp>
        <p:nvSpPr>
          <p:cNvPr id="19" name="Sous-titre 18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Global Mentor Week 2016</a:t>
            </a:r>
          </a:p>
          <a:p>
            <a:r>
              <a:rPr lang="fr-FR" dirty="0"/>
              <a:t>	Nice					15/11</a:t>
            </a:r>
          </a:p>
          <a:p>
            <a:r>
              <a:rPr lang="fr-FR" dirty="0"/>
              <a:t>	Aix en Provence		17/11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Anthony Costeseque</a:t>
            </a:r>
          </a:p>
        </p:txBody>
      </p:sp>
      <p:pic>
        <p:nvPicPr>
          <p:cNvPr id="1028" name="Picture 4" descr="new-mentor-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66" y="780391"/>
            <a:ext cx="3436586" cy="35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98" y="4436335"/>
            <a:ext cx="1808884" cy="6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992" y="4337377"/>
            <a:ext cx="961918" cy="85898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202" y="4483729"/>
            <a:ext cx="353453" cy="5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0" y="2235591"/>
            <a:ext cx="9076301" cy="695856"/>
          </a:xfrm>
        </p:spPr>
        <p:txBody>
          <a:bodyPr/>
          <a:lstStyle/>
          <a:p>
            <a:pPr algn="ctr"/>
            <a:r>
              <a:rPr lang="en-US" sz="3529" dirty="0" err="1">
                <a:solidFill>
                  <a:schemeClr val="tx1"/>
                </a:solidFill>
              </a:rPr>
              <a:t>Qu’est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ce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en-US" sz="3529" dirty="0" err="1">
                <a:solidFill>
                  <a:schemeClr val="tx1"/>
                </a:solidFill>
              </a:rPr>
              <a:t>qu’un</a:t>
            </a:r>
            <a:r>
              <a:rPr lang="en-US" sz="3529" dirty="0">
                <a:solidFill>
                  <a:schemeClr val="tx1"/>
                </a:solidFill>
              </a:rPr>
              <a:t> container ?</a:t>
            </a:r>
          </a:p>
        </p:txBody>
      </p:sp>
    </p:spTree>
    <p:extLst>
      <p:ext uri="{BB962C8B-B14F-4D97-AF65-F5344CB8AC3E}">
        <p14:creationId xmlns:p14="http://schemas.microsoft.com/office/powerpoint/2010/main" val="179156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4263817" y="2347643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99682" y="2347644"/>
            <a:ext cx="368825" cy="365897"/>
            <a:chOff x="5303837" y="3192462"/>
            <a:chExt cx="501628" cy="497646"/>
          </a:xfrm>
        </p:grpSpPr>
        <p:sp>
          <p:nvSpPr>
            <p:cNvPr id="353" name="Rectangle 35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356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7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1" name="Rectangle 360"/>
          <p:cNvSpPr/>
          <p:nvPr/>
        </p:nvSpPr>
        <p:spPr bwMode="auto">
          <a:xfrm>
            <a:off x="4263816" y="2743556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99681" y="2743557"/>
            <a:ext cx="368825" cy="365897"/>
            <a:chOff x="5303836" y="3730931"/>
            <a:chExt cx="501628" cy="497646"/>
          </a:xfrm>
        </p:grpSpPr>
        <p:sp>
          <p:nvSpPr>
            <p:cNvPr id="360" name="Rectangle 359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36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67" name="Rectangle 366"/>
          <p:cNvSpPr/>
          <p:nvPr/>
        </p:nvSpPr>
        <p:spPr bwMode="auto">
          <a:xfrm>
            <a:off x="4263817" y="3139468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99682" y="3139468"/>
            <a:ext cx="368825" cy="365897"/>
            <a:chOff x="5303837" y="4269398"/>
            <a:chExt cx="501628" cy="497646"/>
          </a:xfrm>
        </p:grpSpPr>
        <p:sp>
          <p:nvSpPr>
            <p:cNvPr id="366" name="Rectangle 36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36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13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" y="2038457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54" name="Rectangle 353"/>
          <p:cNvSpPr/>
          <p:nvPr/>
        </p:nvSpPr>
        <p:spPr bwMode="auto">
          <a:xfrm>
            <a:off x="2940888" y="234019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61" name="Rectangle 360"/>
          <p:cNvSpPr/>
          <p:nvPr/>
        </p:nvSpPr>
        <p:spPr bwMode="auto">
          <a:xfrm>
            <a:off x="2940888" y="273610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67" name="Rectangle 366"/>
          <p:cNvSpPr/>
          <p:nvPr/>
        </p:nvSpPr>
        <p:spPr bwMode="auto">
          <a:xfrm>
            <a:off x="2940888" y="313201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7078" y="2345059"/>
            <a:ext cx="2281878" cy="747568"/>
            <a:chOff x="5857925" y="3188946"/>
            <a:chExt cx="3103512" cy="1016745"/>
          </a:xfrm>
        </p:grpSpPr>
        <p:sp>
          <p:nvSpPr>
            <p:cNvPr id="214" name="Rectangle 213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52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66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64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76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7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568408" y="2339808"/>
            <a:ext cx="368825" cy="365897"/>
            <a:chOff x="5303837" y="3192462"/>
            <a:chExt cx="501628" cy="497646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69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2568407" y="2735721"/>
            <a:ext cx="368825" cy="365897"/>
            <a:chOff x="5303836" y="3730931"/>
            <a:chExt cx="501628" cy="497646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7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2568408" y="3131633"/>
            <a:ext cx="368825" cy="365897"/>
            <a:chOff x="5303837" y="4269398"/>
            <a:chExt cx="501628" cy="497646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61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99" name="Rectangle 198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24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21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19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16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64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2577945" y="2124286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2124286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8964" y="2240327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77945" y="252019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52019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687882" y="261604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87" name="Rectangle 8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89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92" name="Rectangle 91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94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213" name="Rectangle 212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24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3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1" name="TextBox 22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3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3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2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91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76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80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3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3727961" y="1793586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Rectangle 84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04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09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3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3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41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Word"/>
      </p:transition>
    </mc:Choice>
    <mc:Fallback xmlns=""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" y="1115060"/>
            <a:ext cx="914519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3" y="3551173"/>
            <a:ext cx="9144000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942080" y="1421663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942080" y="265406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3727961" y="1793586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3826" y="1793586"/>
            <a:ext cx="368825" cy="365897"/>
            <a:chOff x="4495435" y="2334205"/>
            <a:chExt cx="501628" cy="497646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91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auto">
          <a:xfrm>
            <a:off x="3727961" y="2174490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3826" y="2174490"/>
            <a:ext cx="368825" cy="365897"/>
            <a:chOff x="4498836" y="2852262"/>
            <a:chExt cx="501628" cy="497646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6361" y="1521870"/>
            <a:ext cx="517936" cy="626802"/>
            <a:chOff x="1156020" y="2248829"/>
            <a:chExt cx="704429" cy="852494"/>
          </a:xfrm>
        </p:grpSpPr>
        <p:sp>
          <p:nvSpPr>
            <p:cNvPr id="86" name="TextBox 8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9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5407172" y="1521870"/>
            <a:ext cx="517936" cy="626802"/>
            <a:chOff x="1156020" y="2248829"/>
            <a:chExt cx="704429" cy="852494"/>
          </a:xfrm>
        </p:grpSpPr>
        <p:sp>
          <p:nvSpPr>
            <p:cNvPr id="106" name="TextBox 10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0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6007981" y="1521870"/>
            <a:ext cx="517936" cy="626802"/>
            <a:chOff x="1156020" y="2248829"/>
            <a:chExt cx="704429" cy="852494"/>
          </a:xfrm>
        </p:grpSpPr>
        <p:sp>
          <p:nvSpPr>
            <p:cNvPr id="113" name="TextBox 11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11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8" name="Rectangle 217"/>
          <p:cNvSpPr/>
          <p:nvPr/>
        </p:nvSpPr>
        <p:spPr bwMode="auto">
          <a:xfrm>
            <a:off x="2577945" y="1421663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2654599" y="1943968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20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1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 bwMode="auto">
          <a:xfrm>
            <a:off x="2577945" y="2654065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2687882" y="2749912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24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5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6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7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28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2942080" y="3852908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2942080" y="4248821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2942080" y="4644733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573253" y="3852908"/>
            <a:ext cx="368825" cy="365897"/>
            <a:chOff x="5303837" y="3192462"/>
            <a:chExt cx="501628" cy="497646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573252" y="4248821"/>
            <a:ext cx="368825" cy="365897"/>
            <a:chOff x="5303836" y="3730931"/>
            <a:chExt cx="501628" cy="497646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2573253" y="4644733"/>
            <a:ext cx="368825" cy="365897"/>
            <a:chOff x="5303837" y="4269398"/>
            <a:chExt cx="501628" cy="497646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5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308270" y="3848871"/>
            <a:ext cx="2281878" cy="747568"/>
            <a:chOff x="5857925" y="3188946"/>
            <a:chExt cx="3103512" cy="1016745"/>
          </a:xfrm>
        </p:grpSpPr>
        <p:sp>
          <p:nvSpPr>
            <p:cNvPr id="138" name="Rectangle 137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65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58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53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1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220" name="Rectangle 219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22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230" name="TextBox 2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Group 235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237" name="TextBox 236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0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244" name="TextBox 243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247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0" name="Rectangle 249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252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3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4" name="Rectangle 253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256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7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8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59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260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09" name="Straight Connector 308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13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51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48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46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58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sp>
        <p:nvSpPr>
          <p:cNvPr id="301" name="Rectangle 300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02" name="Rectangle 301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03" name="Rectangle 302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04" name="Group 303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08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0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1" name="Rectangle 310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13" name="Rectangle 312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16" name="TextBox 31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1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23" name="TextBox 322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26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30" name="TextBox 329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33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6" name="Rectangle 335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38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40" name="Rectangle 339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42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3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4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5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46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427" name="Straight Connector 426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429" name="Group 428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451" name="Rectangle 450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453" name="Rectangle 452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430" name="Group 429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8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9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0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439" name="TextBox 438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1" name="Group 440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42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3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4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32" name="Group 431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5" name="Group 43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43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55" name="TextBox 454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31" name="Rectangle 130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141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146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7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0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177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174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172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167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02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qu’un</a:t>
            </a:r>
            <a:r>
              <a:rPr lang="en-US" dirty="0"/>
              <a:t> container ?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9876" y="1115060"/>
            <a:ext cx="4370071" cy="297743"/>
          </a:xfrm>
          <a:prstGeom prst="rect">
            <a:avLst/>
          </a:prstGeom>
          <a:noFill/>
        </p:spPr>
        <p:txBody>
          <a:bodyPr wrap="square" lIns="137121" tIns="0" rIns="137121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Containers </a:t>
            </a:r>
            <a:r>
              <a:rPr lang="en-US" sz="1350" kern="0" dirty="0">
                <a:solidFill>
                  <a:sysClr val="windowText" lastClr="000000"/>
                </a:solidFill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9876" y="3551173"/>
            <a:ext cx="4370070" cy="297743"/>
          </a:xfrm>
          <a:prstGeom prst="rect">
            <a:avLst/>
          </a:prstGeom>
          <a:noFill/>
        </p:spPr>
        <p:txBody>
          <a:bodyPr wrap="square" lIns="0" tIns="0" rIns="0" bIns="109697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Traditional virtual machines </a:t>
            </a:r>
            <a:r>
              <a:rPr lang="en-US" sz="1350" kern="0" dirty="0">
                <a:solidFill>
                  <a:sysClr val="windowText" lastClr="000000"/>
                </a:solidFill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5294393" y="929290"/>
            <a:ext cx="3170" cy="407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297386" y="1635813"/>
            <a:ext cx="1821020" cy="953867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34280" tIns="34280" rIns="34280" bIns="34280" rtlCol="0" anchor="ctr">
                <a:noAutofit/>
              </a:bodyPr>
              <a:lstStyle/>
              <a:p>
                <a:pPr algn="ctr" defTabSz="685607">
                  <a:lnSpc>
                    <a:spcPct val="90000"/>
                  </a:lnSpc>
                  <a:spcAft>
                    <a:spcPts val="450"/>
                  </a:spcAft>
                  <a:defRPr/>
                </a:pPr>
                <a:r>
                  <a:rPr lang="en-US" sz="600" b="1" kern="0" dirty="0">
                    <a:solidFill>
                      <a:schemeClr val="tx2"/>
                    </a:solidFill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 kern="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60" tIns="34280" rIns="68560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607">
                    <a:defRPr/>
                  </a:pPr>
                  <a:endParaRPr lang="en-US" sz="1350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5341533" y="1059034"/>
            <a:ext cx="3697752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Windows Server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99096" y="3798115"/>
            <a:ext cx="1817601" cy="1208478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15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15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68560" tIns="34280" rIns="68560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607">
                      <a:defRPr/>
                    </a:pPr>
                    <a:endParaRPr lang="en-US" sz="1050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6" tIns="109697" rIns="0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772" kern="0" dirty="0">
                        <a:solidFill>
                          <a:schemeClr val="bg1"/>
                        </a:solidFill>
                      </a:rPr>
                      <a:t>Kernel</a:t>
                    </a:r>
                    <a:endParaRPr lang="en-US" sz="809" kern="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9915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647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765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34280" tIns="34280" rIns="34280" bIns="34280" rtlCol="0" anchor="ctr">
                    <a:noAutofit/>
                  </a:bodyPr>
                  <a:lstStyle/>
                  <a:p>
                    <a:pPr algn="ctr" defTabSz="685607">
                      <a:lnSpc>
                        <a:spcPct val="90000"/>
                      </a:lnSpc>
                      <a:spcAft>
                        <a:spcPts val="450"/>
                      </a:spcAft>
                      <a:defRPr/>
                    </a:pPr>
                    <a:r>
                      <a:rPr lang="en-US" sz="600" b="1" kern="0" dirty="0">
                        <a:solidFill>
                          <a:schemeClr val="tx2"/>
                        </a:solidFill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9915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00" kern="0" dirty="0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60" tIns="34280" rIns="68560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607">
                        <a:defRPr/>
                      </a:pPr>
                      <a:endParaRPr lang="en-US" sz="1350" kern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5357192" y="3236769"/>
            <a:ext cx="3701407" cy="438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b="1" kern="0" dirty="0">
                <a:solidFill>
                  <a:sysClr val="windowText" lastClr="000000"/>
                </a:solidFill>
              </a:rPr>
              <a:t>Hyper-V Containers</a:t>
            </a:r>
          </a:p>
          <a:p>
            <a:pPr algn="ctr" defTabSz="685607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623055" y="1417626"/>
            <a:ext cx="3648068" cy="1202389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623055" y="2650028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408937" y="1789548"/>
            <a:ext cx="997542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044802" y="1789548"/>
            <a:ext cx="368825" cy="365897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408936" y="2170453"/>
            <a:ext cx="2804969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232" tIns="109697" rIns="67232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044802" y="2170453"/>
            <a:ext cx="368825" cy="365897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487337" y="1517832"/>
            <a:ext cx="517936" cy="626802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3088147" y="1517832"/>
            <a:ext cx="517936" cy="626802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3688957" y="1517832"/>
            <a:ext cx="517936" cy="626802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600" b="1" kern="0" dirty="0">
                  <a:solidFill>
                    <a:schemeClr val="tx2"/>
                  </a:solidFill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350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258920" y="1417626"/>
            <a:ext cx="368825" cy="1202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335574" y="1939931"/>
            <a:ext cx="204428" cy="161072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258920" y="2650028"/>
            <a:ext cx="368825" cy="365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368857" y="2745874"/>
            <a:ext cx="134437" cy="174204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05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627746" y="3848871"/>
            <a:ext cx="1282730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627745" y="4244784"/>
            <a:ext cx="1282731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27745" y="4640695"/>
            <a:ext cx="3648068" cy="365897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58918" y="3848871"/>
            <a:ext cx="368825" cy="365897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258917" y="4244784"/>
            <a:ext cx="368825" cy="365897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258918" y="4640695"/>
            <a:ext cx="368825" cy="365897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1993935" y="3844834"/>
            <a:ext cx="2281878" cy="747568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60" tIns="34280" rIns="68560" bIns="34280" numCol="1" anchor="t" anchorCtr="0" compatLnSpc="1">
                <a:prstTxWarp prst="textNoShape">
                  <a:avLst/>
                </a:prstTxWarp>
              </a:bodyPr>
              <a:lstStyle/>
              <a:p>
                <a:pPr defTabSz="685607">
                  <a:defRPr/>
                </a:pPr>
                <a:endParaRPr lang="en-US" sz="1050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80" tIns="34280" rIns="34280" bIns="34280" rtlCol="0" anchor="ctr">
              <a:noAutofit/>
            </a:bodyPr>
            <a:lstStyle/>
            <a:p>
              <a:pPr algn="ctr" defTabSz="685607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825" b="1" kern="0" dirty="0">
                  <a:solidFill>
                    <a:schemeClr val="bg1"/>
                  </a:solidFill>
                </a:rPr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/>
              <a:t>Architecture</a:t>
            </a:r>
          </a:p>
          <a:p>
            <a:r>
              <a:rPr lang="fr-FR" dirty="0"/>
              <a:t>Pour finir</a:t>
            </a:r>
          </a:p>
          <a:p>
            <a:r>
              <a:rPr lang="fr-FR" dirty="0"/>
              <a:t>Questions / Réponses</a:t>
            </a:r>
          </a:p>
          <a:p>
            <a:r>
              <a:rPr lang="fr-FR" dirty="0"/>
              <a:t>Annexes (Ecosystème &amp; Tools)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416814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Comparing</a:t>
            </a:r>
            <a:r>
              <a:rPr lang="fr-FR" dirty="0"/>
              <a:t> OS Architectures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38" name="Shape 779"/>
          <p:cNvSpPr/>
          <p:nvPr/>
        </p:nvSpPr>
        <p:spPr>
          <a:xfrm>
            <a:off x="370009" y="976884"/>
            <a:ext cx="8403900" cy="155069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</a:t>
            </a:r>
          </a:p>
        </p:txBody>
      </p:sp>
      <p:sp>
        <p:nvSpPr>
          <p:cNvPr id="39" name="Shape 780"/>
          <p:cNvSpPr/>
          <p:nvPr/>
        </p:nvSpPr>
        <p:spPr>
          <a:xfrm>
            <a:off x="370009" y="1970765"/>
            <a:ext cx="8403900" cy="5454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</a:t>
            </a:r>
          </a:p>
        </p:txBody>
      </p:sp>
      <p:sp>
        <p:nvSpPr>
          <p:cNvPr id="40" name="Shape 781"/>
          <p:cNvSpPr/>
          <p:nvPr/>
        </p:nvSpPr>
        <p:spPr>
          <a:xfrm>
            <a:off x="370009" y="960743"/>
            <a:ext cx="8403900" cy="10122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Platform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Independent</a:t>
            </a:r>
          </a:p>
        </p:txBody>
      </p:sp>
      <p:sp>
        <p:nvSpPr>
          <p:cNvPr id="41" name="Shape 783"/>
          <p:cNvSpPr/>
          <p:nvPr/>
        </p:nvSpPr>
        <p:spPr>
          <a:xfrm>
            <a:off x="370009" y="3793301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Linux</a:t>
            </a:r>
          </a:p>
        </p:txBody>
      </p:sp>
      <p:grpSp>
        <p:nvGrpSpPr>
          <p:cNvPr id="42" name="Shape 784"/>
          <p:cNvGrpSpPr/>
          <p:nvPr/>
        </p:nvGrpSpPr>
        <p:grpSpPr>
          <a:xfrm>
            <a:off x="1954661" y="3860748"/>
            <a:ext cx="6779613" cy="1008674"/>
            <a:chOff x="2658317" y="5245894"/>
            <a:chExt cx="9220200" cy="1371600"/>
          </a:xfrm>
        </p:grpSpPr>
        <p:sp>
          <p:nvSpPr>
            <p:cNvPr id="43" name="Shape 785"/>
            <p:cNvSpPr/>
            <p:nvPr/>
          </p:nvSpPr>
          <p:spPr>
            <a:xfrm>
              <a:off x="2658317" y="5245894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Shape 786"/>
            <p:cNvSpPr/>
            <p:nvPr/>
          </p:nvSpPr>
          <p:spPr>
            <a:xfrm>
              <a:off x="2739451" y="5413141"/>
              <a:ext cx="2194499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Control Groups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cgroups</a:t>
              </a:r>
            </a:p>
          </p:txBody>
        </p:sp>
        <p:sp>
          <p:nvSpPr>
            <p:cNvPr id="45" name="Shape 787"/>
            <p:cNvSpPr/>
            <p:nvPr/>
          </p:nvSpPr>
          <p:spPr>
            <a:xfrm>
              <a:off x="5019557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Namespaces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Pid, net, ipc, mnt, uts</a:t>
              </a:r>
            </a:p>
          </p:txBody>
        </p:sp>
        <p:sp>
          <p:nvSpPr>
            <p:cNvPr id="46" name="Shape 788"/>
            <p:cNvSpPr/>
            <p:nvPr/>
          </p:nvSpPr>
          <p:spPr>
            <a:xfrm>
              <a:off x="7310731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Layer Capabilities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900" b="0" i="1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Union Filesystems:  AUFS, btrfs, vfs, zfs*,DeviceMapper</a:t>
              </a:r>
            </a:p>
          </p:txBody>
        </p:sp>
        <p:sp>
          <p:nvSpPr>
            <p:cNvPr id="47" name="Shape 789"/>
            <p:cNvSpPr/>
            <p:nvPr/>
          </p:nvSpPr>
          <p:spPr>
            <a:xfrm>
              <a:off x="9596363" y="5413141"/>
              <a:ext cx="2194500" cy="10371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Other OS Functionality</a:t>
              </a:r>
            </a:p>
          </p:txBody>
        </p:sp>
      </p:grpSp>
      <p:sp>
        <p:nvSpPr>
          <p:cNvPr id="48" name="Shape 790"/>
          <p:cNvSpPr/>
          <p:nvPr/>
        </p:nvSpPr>
        <p:spPr>
          <a:xfrm>
            <a:off x="2006784" y="2266688"/>
            <a:ext cx="2078399" cy="182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1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Containerd + runC</a:t>
            </a:r>
          </a:p>
        </p:txBody>
      </p:sp>
      <p:grpSp>
        <p:nvGrpSpPr>
          <p:cNvPr id="49" name="Shape 791"/>
          <p:cNvGrpSpPr/>
          <p:nvPr/>
        </p:nvGrpSpPr>
        <p:grpSpPr>
          <a:xfrm>
            <a:off x="1938823" y="1472364"/>
            <a:ext cx="6779613" cy="743953"/>
            <a:chOff x="1646238" y="2529326"/>
            <a:chExt cx="9220200" cy="1702799"/>
          </a:xfrm>
        </p:grpSpPr>
        <p:sp>
          <p:nvSpPr>
            <p:cNvPr id="50" name="Shape 792"/>
            <p:cNvSpPr/>
            <p:nvPr/>
          </p:nvSpPr>
          <p:spPr>
            <a:xfrm>
              <a:off x="1646238" y="2529326"/>
              <a:ext cx="9220200" cy="170279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Engine</a:t>
              </a:r>
            </a:p>
          </p:txBody>
        </p:sp>
        <p:sp>
          <p:nvSpPr>
            <p:cNvPr id="51" name="Shape 793"/>
            <p:cNvSpPr/>
            <p:nvPr/>
          </p:nvSpPr>
          <p:spPr>
            <a:xfrm>
              <a:off x="1733239" y="2636872"/>
              <a:ext cx="9057000" cy="4395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REST Interface</a:t>
              </a:r>
            </a:p>
          </p:txBody>
        </p:sp>
        <p:sp>
          <p:nvSpPr>
            <p:cNvPr id="52" name="Shape 794"/>
            <p:cNvSpPr/>
            <p:nvPr/>
          </p:nvSpPr>
          <p:spPr>
            <a:xfrm>
              <a:off x="1733240" y="3694121"/>
              <a:ext cx="28239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libcontainerd</a:t>
              </a:r>
            </a:p>
          </p:txBody>
        </p:sp>
        <p:sp>
          <p:nvSpPr>
            <p:cNvPr id="53" name="Shape 795"/>
            <p:cNvSpPr/>
            <p:nvPr/>
          </p:nvSpPr>
          <p:spPr>
            <a:xfrm>
              <a:off x="6305239" y="3674703"/>
              <a:ext cx="21993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graph</a:t>
              </a:r>
            </a:p>
          </p:txBody>
        </p:sp>
        <p:sp>
          <p:nvSpPr>
            <p:cNvPr id="54" name="Shape 796"/>
            <p:cNvSpPr/>
            <p:nvPr/>
          </p:nvSpPr>
          <p:spPr>
            <a:xfrm>
              <a:off x="4656060" y="3684287"/>
              <a:ext cx="1562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libnetwork</a:t>
              </a:r>
            </a:p>
          </p:txBody>
        </p:sp>
        <p:sp>
          <p:nvSpPr>
            <p:cNvPr id="55" name="Shape 797"/>
            <p:cNvSpPr/>
            <p:nvPr/>
          </p:nvSpPr>
          <p:spPr>
            <a:xfrm>
              <a:off x="8600953" y="3674701"/>
              <a:ext cx="2189400" cy="4167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plugins</a:t>
              </a:r>
            </a:p>
          </p:txBody>
        </p:sp>
      </p:grpSp>
      <p:sp>
        <p:nvSpPr>
          <p:cNvPr id="56" name="Shape 798"/>
          <p:cNvSpPr/>
          <p:nvPr/>
        </p:nvSpPr>
        <p:spPr>
          <a:xfrm>
            <a:off x="370009" y="2571749"/>
            <a:ext cx="8403900" cy="11433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</a:t>
            </a:r>
          </a:p>
        </p:txBody>
      </p:sp>
      <p:grpSp>
        <p:nvGrpSpPr>
          <p:cNvPr id="57" name="Shape 799"/>
          <p:cNvGrpSpPr/>
          <p:nvPr/>
        </p:nvGrpSpPr>
        <p:grpSpPr>
          <a:xfrm>
            <a:off x="1946283" y="2639118"/>
            <a:ext cx="6779613" cy="1008674"/>
            <a:chOff x="2646924" y="3264693"/>
            <a:chExt cx="9220200" cy="1371600"/>
          </a:xfrm>
        </p:grpSpPr>
        <p:sp>
          <p:nvSpPr>
            <p:cNvPr id="58" name="Shape 800"/>
            <p:cNvSpPr/>
            <p:nvPr/>
          </p:nvSpPr>
          <p:spPr>
            <a:xfrm>
              <a:off x="2646924" y="3264693"/>
              <a:ext cx="9220200" cy="137160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txBody>
            <a:bodyPr lIns="134475" tIns="107575" rIns="134475" bIns="67225" anchor="b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9" name="Shape 801"/>
            <p:cNvGrpSpPr/>
            <p:nvPr/>
          </p:nvGrpSpPr>
          <p:grpSpPr>
            <a:xfrm>
              <a:off x="2733189" y="3355740"/>
              <a:ext cx="9057674" cy="1189500"/>
              <a:chOff x="2733189" y="3359173"/>
              <a:chExt cx="9057674" cy="1189500"/>
            </a:xfrm>
          </p:grpSpPr>
          <p:sp>
            <p:nvSpPr>
              <p:cNvPr id="60" name="Shape 802"/>
              <p:cNvSpPr/>
              <p:nvPr/>
            </p:nvSpPr>
            <p:spPr>
              <a:xfrm>
                <a:off x="2739451" y="3737296"/>
                <a:ext cx="2194499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Control Groups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Job objects</a:t>
                </a:r>
              </a:p>
            </p:txBody>
          </p:sp>
          <p:sp>
            <p:nvSpPr>
              <p:cNvPr id="61" name="Shape 803"/>
              <p:cNvSpPr/>
              <p:nvPr/>
            </p:nvSpPr>
            <p:spPr>
              <a:xfrm>
                <a:off x="5019557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Namespaces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Object Namespace, Process Table, Networking</a:t>
                </a:r>
              </a:p>
            </p:txBody>
          </p:sp>
          <p:sp>
            <p:nvSpPr>
              <p:cNvPr id="62" name="Shape 804"/>
              <p:cNvSpPr/>
              <p:nvPr/>
            </p:nvSpPr>
            <p:spPr>
              <a:xfrm>
                <a:off x="7310731" y="3737296"/>
                <a:ext cx="2194500" cy="808200"/>
              </a:xfrm>
              <a:prstGeom prst="rect">
                <a:avLst/>
              </a:prstGeom>
              <a:solidFill>
                <a:srgbClr val="0078D7"/>
              </a:solidFill>
              <a:ln w="17125" cap="flat" cmpd="sng">
                <a:solidFill>
                  <a:srgbClr val="F9F9F9">
                    <a:alpha val="498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Layer Capabilities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Registry, Union like filesystem extensions</a:t>
                </a:r>
              </a:p>
            </p:txBody>
          </p:sp>
          <p:sp>
            <p:nvSpPr>
              <p:cNvPr id="63" name="Shape 805"/>
              <p:cNvSpPr/>
              <p:nvPr/>
            </p:nvSpPr>
            <p:spPr>
              <a:xfrm>
                <a:off x="9596363" y="3359173"/>
                <a:ext cx="2194500" cy="11895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Other OS Functionality</a:t>
                </a:r>
              </a:p>
            </p:txBody>
          </p:sp>
          <p:sp>
            <p:nvSpPr>
              <p:cNvPr id="64" name="Shape 806"/>
              <p:cNvSpPr/>
              <p:nvPr/>
            </p:nvSpPr>
            <p:spPr>
              <a:xfrm>
                <a:off x="2733189" y="3359173"/>
                <a:ext cx="6786900" cy="321600"/>
              </a:xfrm>
              <a:prstGeom prst="rect">
                <a:avLst/>
              </a:prstGeom>
              <a:solidFill>
                <a:srgbClr val="FFFFFF"/>
              </a:solidFill>
              <a:ln w="10775" cap="flat" cmpd="sng">
                <a:solidFill>
                  <a:srgbClr val="0078D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34475" tIns="107575" rIns="134475" bIns="10757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Compute Services</a:t>
                </a:r>
              </a:p>
            </p:txBody>
          </p:sp>
        </p:grpSp>
      </p:grpSp>
      <p:grpSp>
        <p:nvGrpSpPr>
          <p:cNvPr id="65" name="Shape 807"/>
          <p:cNvGrpSpPr/>
          <p:nvPr/>
        </p:nvGrpSpPr>
        <p:grpSpPr>
          <a:xfrm>
            <a:off x="2014619" y="1078264"/>
            <a:ext cx="6659521" cy="336151"/>
            <a:chOff x="1733240" y="1358542"/>
            <a:chExt cx="9056877" cy="731400"/>
          </a:xfrm>
        </p:grpSpPr>
        <p:sp>
          <p:nvSpPr>
            <p:cNvPr id="66" name="Shape 808"/>
            <p:cNvSpPr/>
            <p:nvPr/>
          </p:nvSpPr>
          <p:spPr>
            <a:xfrm>
              <a:off x="1733240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Client</a:t>
              </a:r>
            </a:p>
          </p:txBody>
        </p:sp>
        <p:sp>
          <p:nvSpPr>
            <p:cNvPr id="67" name="Shape 809"/>
            <p:cNvSpPr/>
            <p:nvPr/>
          </p:nvSpPr>
          <p:spPr>
            <a:xfrm>
              <a:off x="636915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Swarm</a:t>
              </a:r>
            </a:p>
          </p:txBody>
        </p:sp>
        <p:sp>
          <p:nvSpPr>
            <p:cNvPr id="68" name="Shape 810"/>
            <p:cNvSpPr/>
            <p:nvPr/>
          </p:nvSpPr>
          <p:spPr>
            <a:xfrm>
              <a:off x="4051198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Compose</a:t>
              </a:r>
            </a:p>
          </p:txBody>
        </p:sp>
        <p:sp>
          <p:nvSpPr>
            <p:cNvPr id="69" name="Shape 811"/>
            <p:cNvSpPr/>
            <p:nvPr/>
          </p:nvSpPr>
          <p:spPr>
            <a:xfrm>
              <a:off x="8687117" y="1358542"/>
              <a:ext cx="2103000" cy="731400"/>
            </a:xfrm>
            <a:prstGeom prst="rect">
              <a:avLst/>
            </a:prstGeom>
            <a:solidFill>
              <a:srgbClr val="FFFFFF"/>
            </a:solidFill>
            <a:ln w="10775" cap="flat" cmpd="sng">
              <a:solidFill>
                <a:srgbClr val="0078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34475" tIns="107575" rIns="134475" bIns="1075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Docker 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5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Compute</a:t>
            </a:r>
            <a:r>
              <a:rPr lang="fr-FR" dirty="0"/>
              <a:t>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</a:t>
            </a:r>
            <a:r>
              <a:rPr lang="en-US" dirty="0" err="1"/>
              <a:t>publique</a:t>
            </a:r>
            <a:r>
              <a:rPr lang="en-US" dirty="0"/>
              <a:t> aux containers</a:t>
            </a:r>
          </a:p>
          <a:p>
            <a:endParaRPr lang="en-US" dirty="0"/>
          </a:p>
          <a:p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containerd</a:t>
            </a:r>
            <a:r>
              <a:rPr lang="en-US" dirty="0"/>
              <a:t> sur Windows</a:t>
            </a:r>
          </a:p>
          <a:p>
            <a:endParaRPr lang="en-US" dirty="0"/>
          </a:p>
          <a:p>
            <a:r>
              <a:rPr lang="en-US" dirty="0" err="1"/>
              <a:t>Gère</a:t>
            </a:r>
            <a:r>
              <a:rPr lang="en-US" dirty="0"/>
              <a:t> les containers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d'exécution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Abstraction des </a:t>
            </a:r>
            <a:r>
              <a:rPr lang="en-US" dirty="0" err="1"/>
              <a:t>capacités</a:t>
            </a:r>
            <a:r>
              <a:rPr lang="en-US" dirty="0"/>
              <a:t> de bas </a:t>
            </a:r>
            <a:r>
              <a:rPr lang="en-US" dirty="0" err="1"/>
              <a:t>niveau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Language bindings </a:t>
            </a:r>
            <a:r>
              <a:rPr lang="en-US" dirty="0" err="1"/>
              <a:t>disponibles</a:t>
            </a:r>
            <a:endParaRPr lang="en-US" dirty="0"/>
          </a:p>
          <a:p>
            <a:pPr lvl="1"/>
            <a:r>
              <a:rPr lang="en-US" dirty="0"/>
              <a:t>C#: https://github.com/Microsoft/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dotnet-computevirtualization</a:t>
            </a:r>
            <a:endParaRPr lang="en-US" dirty="0"/>
          </a:p>
          <a:p>
            <a:pPr lvl="1"/>
            <a:r>
              <a:rPr lang="en-US" dirty="0"/>
              <a:t>Go: https://github.com/Microsoft/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hcsshim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20" y="2165318"/>
            <a:ext cx="4416926" cy="26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Windows Server Containers</a:t>
            </a:r>
          </a:p>
          <a:p>
            <a:pPr lvl="1"/>
            <a:r>
              <a:rPr lang="fr-FR" dirty="0"/>
              <a:t>Equivalent au fonctionnement dans les environnements Linux</a:t>
            </a:r>
          </a:p>
          <a:p>
            <a:pPr lvl="1"/>
            <a:r>
              <a:rPr lang="en-US" dirty="0"/>
              <a:t>Application isolation using process and namespace isolation, and a shared kernel with the container host</a:t>
            </a:r>
          </a:p>
          <a:p>
            <a:endParaRPr lang="en-US" dirty="0"/>
          </a:p>
          <a:p>
            <a:r>
              <a:rPr lang="en-US" dirty="0"/>
              <a:t>Hyper-V Containers</a:t>
            </a:r>
          </a:p>
          <a:p>
            <a:pPr lvl="1"/>
            <a:r>
              <a:rPr lang="fr-FR" dirty="0"/>
              <a:t>Nouveau n’existe pas dans les environnements Linux</a:t>
            </a:r>
          </a:p>
          <a:p>
            <a:pPr lvl="1"/>
            <a:r>
              <a:rPr lang="fr-FR" dirty="0"/>
              <a:t>Utilise Hyper-V</a:t>
            </a:r>
          </a:p>
          <a:p>
            <a:pPr lvl="1"/>
            <a:r>
              <a:rPr lang="en-US" dirty="0"/>
              <a:t>Containers with a dedicated kernel and stronger isolation from other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58534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631" y="3927942"/>
            <a:ext cx="7382740" cy="57757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0630" y="637988"/>
            <a:ext cx="2963333" cy="328506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42156" y="1814834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554209" y="3106467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54210" y="2406469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95956" y="2096372"/>
            <a:ext cx="2129009" cy="1710094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015066" y="2768690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24209" y="2768690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81300" y="1004355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91473" y="1564621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091473" y="2134573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091472" y="26795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090141" y="3234083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36673" y="361360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646227" y="361360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355780" y="3616481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grpSp>
        <p:nvGrpSpPr>
          <p:cNvPr id="22" name="Group 8"/>
          <p:cNvGrpSpPr/>
          <p:nvPr/>
        </p:nvGrpSpPr>
        <p:grpSpPr>
          <a:xfrm>
            <a:off x="6134359" y="2096370"/>
            <a:ext cx="2129009" cy="1816119"/>
            <a:chOff x="8504237" y="3493293"/>
            <a:chExt cx="2895600" cy="2470048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504237" y="3493293"/>
              <a:ext cx="2895600" cy="23245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Windows Server Container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666233" y="4406421"/>
              <a:ext cx="1173163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Processes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0038739" y="4406421"/>
              <a:ext cx="1167922" cy="838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Application Processes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543373" y="5563679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Job Object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08415" y="5563678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Net Interface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0473457" y="5567586"/>
              <a:ext cx="871082" cy="39575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="horz" wrap="square" lIns="67232" tIns="67232" rIns="67232" bIns="672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Storage</a:t>
              </a:r>
            </a:p>
            <a:p>
              <a:pPr marL="0" marR="0" lvl="0" indent="0" algn="ctr" defTabSz="68564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rPr>
                <a:t>Registry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2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d’un Container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Les API Windows </a:t>
            </a:r>
            <a:r>
              <a:rPr lang="en-US" dirty="0" err="1"/>
              <a:t>publiques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fournies</a:t>
            </a:r>
            <a:r>
              <a:rPr lang="en-US" dirty="0"/>
              <a:t> via DLLs, pas </a:t>
            </a:r>
            <a:r>
              <a:rPr lang="en-US" dirty="0" err="1"/>
              <a:t>syscalls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Beaucoup </a:t>
            </a:r>
            <a:r>
              <a:rPr lang="en-US" dirty="0" err="1"/>
              <a:t>d’interdépendances</a:t>
            </a:r>
            <a:endParaRPr lang="en-US" dirty="0"/>
          </a:p>
          <a:p>
            <a:pPr lvl="1"/>
            <a:r>
              <a:rPr lang="fr-FR" dirty="0"/>
              <a:t>Très dépendant des services du système en cours d'exécution</a:t>
            </a:r>
          </a:p>
          <a:p>
            <a:pPr lvl="1"/>
            <a:r>
              <a:rPr lang="en-US" dirty="0"/>
              <a:t>RPC calls caches </a:t>
            </a:r>
            <a:r>
              <a:rPr lang="en-US" dirty="0" err="1"/>
              <a:t>dans</a:t>
            </a:r>
            <a:r>
              <a:rPr lang="en-US" dirty="0"/>
              <a:t> les API Win32</a:t>
            </a:r>
          </a:p>
          <a:p>
            <a:endParaRPr lang="en-US" dirty="0"/>
          </a:p>
          <a:p>
            <a:r>
              <a:rPr lang="en-US" dirty="0" err="1"/>
              <a:t>Démare</a:t>
            </a:r>
            <a:r>
              <a:rPr lang="en-US" dirty="0"/>
              <a:t> </a:t>
            </a:r>
            <a:r>
              <a:rPr lang="en-US" dirty="0" err="1"/>
              <a:t>smss</a:t>
            </a:r>
            <a:r>
              <a:rPr lang="en-US" dirty="0"/>
              <a:t> </a:t>
            </a:r>
            <a:r>
              <a:rPr lang="en-US" dirty="0" err="1"/>
              <a:t>automatiquement</a:t>
            </a:r>
            <a:endParaRPr lang="en-US" dirty="0"/>
          </a:p>
          <a:p>
            <a:pPr lvl="1"/>
            <a:r>
              <a:rPr lang="en-US" dirty="0"/>
              <a:t>Equivalent à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fr-FR" dirty="0"/>
              <a:t>Lance une variété de services système</a:t>
            </a:r>
            <a:endParaRPr lang="en-US" dirty="0"/>
          </a:p>
          <a:p>
            <a:endParaRPr lang="en-US" dirty="0"/>
          </a:p>
          <a:p>
            <a:r>
              <a:rPr lang="en-US" dirty="0"/>
              <a:t>Pas de “FROM scratch” possible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6147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images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Fournies</a:t>
            </a:r>
            <a:r>
              <a:rPr lang="en-US" dirty="0"/>
              <a:t> par Microsoft</a:t>
            </a:r>
          </a:p>
          <a:p>
            <a:r>
              <a:rPr lang="en-US" dirty="0"/>
              <a:t>2 options</a:t>
            </a:r>
          </a:p>
          <a:p>
            <a:pPr lvl="1"/>
            <a:r>
              <a:rPr lang="en-US" dirty="0" err="1"/>
              <a:t>windowsservercore</a:t>
            </a:r>
            <a:r>
              <a:rPr lang="en-US" dirty="0"/>
              <a:t>: large (</a:t>
            </a:r>
            <a:r>
              <a:rPr lang="en-US" dirty="0" err="1"/>
              <a:t>énorme</a:t>
            </a:r>
            <a:r>
              <a:rPr lang="en-US" dirty="0"/>
              <a:t> ?), </a:t>
            </a:r>
            <a:r>
              <a:rPr lang="en-US" dirty="0" err="1"/>
              <a:t>hautement</a:t>
            </a:r>
            <a:r>
              <a:rPr lang="en-US" dirty="0"/>
              <a:t> compatible</a:t>
            </a:r>
          </a:p>
          <a:p>
            <a:pPr lvl="2"/>
            <a:r>
              <a:rPr lang="en-US" dirty="0"/>
              <a:t>Runs most Windows Server apps, </a:t>
            </a:r>
            <a:r>
              <a:rPr lang="en-US" dirty="0" err="1"/>
              <a:t>eg</a:t>
            </a:r>
            <a:r>
              <a:rPr lang="en-US" dirty="0"/>
              <a:t>. IIS, SQL Server, full .NET Framework</a:t>
            </a:r>
          </a:p>
          <a:p>
            <a:pPr lvl="1"/>
            <a:r>
              <a:rPr lang="en-US" dirty="0" err="1"/>
              <a:t>nanoserver</a:t>
            </a:r>
            <a:r>
              <a:rPr lang="en-US" dirty="0"/>
              <a:t>: petit, </a:t>
            </a:r>
            <a:r>
              <a:rPr lang="en-US" dirty="0" err="1"/>
              <a:t>rapide</a:t>
            </a:r>
            <a:r>
              <a:rPr lang="en-US" dirty="0"/>
              <a:t>, smaller API surface</a:t>
            </a:r>
          </a:p>
          <a:p>
            <a:pPr lvl="2"/>
            <a:r>
              <a:rPr lang="en-US" dirty="0"/>
              <a:t>New minimal Windows version, runs IIS and .NET Core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pull</a:t>
            </a:r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windowsservercore</a:t>
            </a:r>
            <a:endParaRPr lang="en-US" dirty="0"/>
          </a:p>
          <a:p>
            <a:pPr lvl="1"/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nanoserver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4298757" y="2759834"/>
            <a:ext cx="4393271" cy="1216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71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3746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Certains </a:t>
            </a:r>
            <a:r>
              <a:rPr lang="fr-FR" dirty="0" err="1"/>
              <a:t>workload</a:t>
            </a:r>
            <a:r>
              <a:rPr lang="fr-FR" dirty="0"/>
              <a:t> ont besoin de plus d'isolement</a:t>
            </a:r>
          </a:p>
          <a:p>
            <a:pPr lvl="1"/>
            <a:r>
              <a:rPr lang="en-US" dirty="0"/>
              <a:t>Hostile multi-tenancy</a:t>
            </a:r>
          </a:p>
          <a:p>
            <a:pPr lvl="1"/>
            <a:r>
              <a:rPr lang="en-US" dirty="0"/>
              <a:t>Regulated workloads</a:t>
            </a:r>
          </a:p>
          <a:p>
            <a:endParaRPr lang="en-US" dirty="0"/>
          </a:p>
          <a:p>
            <a:r>
              <a:rPr lang="en-US" dirty="0"/>
              <a:t>Solution : </a:t>
            </a:r>
            <a:r>
              <a:rPr lang="en-US" dirty="0" err="1"/>
              <a:t>éxecuter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container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VM !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pratiquement</a:t>
            </a:r>
            <a:r>
              <a:rPr lang="en-US" dirty="0"/>
              <a:t>) invisible pour Docker et les </a:t>
            </a:r>
            <a:r>
              <a:rPr lang="en-US" dirty="0" err="1"/>
              <a:t>utilisateurs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run --isolation=</a:t>
            </a:r>
            <a:r>
              <a:rPr lang="en-US" dirty="0" err="1"/>
              <a:t>hyperv</a:t>
            </a:r>
            <a:endParaRPr lang="en-US" dirty="0"/>
          </a:p>
          <a:p>
            <a:pPr lvl="1"/>
            <a:r>
              <a:rPr lang="en-US" dirty="0"/>
              <a:t>Hyper-V Containers </a:t>
            </a:r>
            <a:r>
              <a:rPr lang="fr-FR" dirty="0"/>
              <a:t>sont la valeur par défaut sur Windows 10</a:t>
            </a:r>
            <a:endParaRPr lang="en-US" dirty="0"/>
          </a:p>
          <a:p>
            <a:endParaRPr lang="en-US" dirty="0"/>
          </a:p>
          <a:p>
            <a:r>
              <a:rPr lang="en-US" dirty="0"/>
              <a:t>Les Images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identiques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5297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Hyper-V Containers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1526" y="646344"/>
            <a:ext cx="2963333" cy="32579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 User Mode</a:t>
            </a:r>
          </a:p>
        </p:txBody>
      </p:sp>
      <p:sp>
        <p:nvSpPr>
          <p:cNvPr id="30" name="Rounded Rectangle 7"/>
          <p:cNvSpPr/>
          <p:nvPr/>
        </p:nvSpPr>
        <p:spPr bwMode="auto">
          <a:xfrm>
            <a:off x="4313108" y="646345"/>
            <a:ext cx="3569365" cy="3690006"/>
          </a:xfrm>
          <a:prstGeom prst="roundRect">
            <a:avLst>
              <a:gd name="adj" fmla="val 2213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Virtual Machine</a:t>
            </a:r>
            <a:b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</a:br>
            <a:r>
              <a:rPr kumimoji="0" lang="en-US" sz="1176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kumimoji="0" lang="en-US" sz="1765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793517" y="1847138"/>
            <a:ext cx="1341748" cy="19916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262361" y="3968432"/>
            <a:ext cx="2963332" cy="359941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905570" y="3138770"/>
            <a:ext cx="1121403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905571" y="2438772"/>
            <a:ext cx="1121402" cy="61629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332661" y="1036659"/>
            <a:ext cx="1341748" cy="28021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4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1442835" y="1596924"/>
            <a:ext cx="1121402" cy="448212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442834" y="2166876"/>
            <a:ext cx="1121402" cy="42327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442833" y="2711889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Event Manager…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441502" y="3266386"/>
            <a:ext cx="1121402" cy="432757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262362" y="4376503"/>
            <a:ext cx="6620112" cy="467506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Hypervisor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408826" y="1699991"/>
            <a:ext cx="3361593" cy="2594667"/>
          </a:xfrm>
          <a:prstGeom prst="rect">
            <a:avLst/>
          </a:prstGeom>
          <a:solidFill>
            <a:srgbClr val="9BBB59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463984" y="3954506"/>
            <a:ext cx="3250409" cy="286396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452629" y="2275186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Guest Compute Service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585384" y="2168540"/>
            <a:ext cx="2129009" cy="1599423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5704494" y="2840857"/>
            <a:ext cx="862576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Processes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13637" y="2840857"/>
            <a:ext cx="858722" cy="6162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Processes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614159" y="3581069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Job Object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323712" y="3581068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Net Interface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033266" y="3583942"/>
            <a:ext cx="640469" cy="29098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67232" tIns="67232" rIns="67232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Storage</a:t>
            </a:r>
          </a:p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4458513" y="3108983"/>
            <a:ext cx="1009347" cy="69306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</p:spPr>
        <p:txBody>
          <a:bodyPr rot="0" spcFirstLastPara="0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64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Segoe UI" pitchFamily="34" charset="0"/>
              </a:rPr>
              <a:t>Basic 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349607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Fonctionement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Petit, stateless “utility VM”</a:t>
            </a:r>
          </a:p>
          <a:p>
            <a:pPr lvl="1"/>
            <a:r>
              <a:rPr lang="en-US" dirty="0"/>
              <a:t>Le plus petit Windows </a:t>
            </a:r>
            <a:r>
              <a:rPr lang="en-US" dirty="0" err="1"/>
              <a:t>jusqu’à</a:t>
            </a:r>
            <a:r>
              <a:rPr lang="en-US" dirty="0"/>
              <a:t> </a:t>
            </a:r>
            <a:r>
              <a:rPr lang="en-US" dirty="0" err="1"/>
              <a:t>présent</a:t>
            </a:r>
            <a:r>
              <a:rPr lang="en-US" dirty="0"/>
              <a:t> ?</a:t>
            </a:r>
          </a:p>
          <a:p>
            <a:pPr lvl="1"/>
            <a:r>
              <a:rPr lang="en-US" dirty="0" err="1"/>
              <a:t>Ecritures</a:t>
            </a:r>
            <a:r>
              <a:rPr lang="en-US" dirty="0"/>
              <a:t> non </a:t>
            </a:r>
            <a:r>
              <a:rPr lang="en-US" dirty="0" err="1"/>
              <a:t>persistantes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Stockage</a:t>
            </a:r>
            <a:r>
              <a:rPr lang="en-US" dirty="0"/>
              <a:t> attaché via SMB</a:t>
            </a:r>
          </a:p>
          <a:p>
            <a:pPr lvl="1"/>
            <a:r>
              <a:rPr lang="en-US" dirty="0" err="1"/>
              <a:t>VMBus</a:t>
            </a:r>
            <a:r>
              <a:rPr lang="en-US" dirty="0"/>
              <a:t> transport</a:t>
            </a:r>
          </a:p>
          <a:p>
            <a:pPr lvl="1"/>
            <a:r>
              <a:rPr lang="en-US" dirty="0"/>
              <a:t>File cache sharing</a:t>
            </a:r>
          </a:p>
          <a:p>
            <a:endParaRPr lang="en-US" dirty="0"/>
          </a:p>
          <a:p>
            <a:r>
              <a:rPr lang="en-US" dirty="0" err="1"/>
              <a:t>Réseau</a:t>
            </a:r>
            <a:r>
              <a:rPr lang="en-US" dirty="0"/>
              <a:t> attaché via virtual NIC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1752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884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Le </a:t>
            </a:r>
            <a:r>
              <a:rPr lang="en-US" dirty="0" err="1"/>
              <a:t>lancement</a:t>
            </a:r>
            <a:r>
              <a:rPr lang="en-US" dirty="0"/>
              <a:t> de </a:t>
            </a:r>
            <a:r>
              <a:rPr lang="en-US" dirty="0" err="1"/>
              <a:t>l’Utility</a:t>
            </a:r>
            <a:r>
              <a:rPr lang="en-US" dirty="0"/>
              <a:t> VM </a:t>
            </a:r>
            <a:r>
              <a:rPr lang="en-US" dirty="0" err="1"/>
              <a:t>prend</a:t>
            </a:r>
            <a:r>
              <a:rPr lang="en-US" dirty="0"/>
              <a:t> du temps et de la </a:t>
            </a:r>
            <a:r>
              <a:rPr lang="en-US" dirty="0" err="1"/>
              <a:t>mémoire</a:t>
            </a:r>
            <a:endParaRPr lang="en-US" dirty="0"/>
          </a:p>
          <a:p>
            <a:endParaRPr lang="en-US" dirty="0"/>
          </a:p>
          <a:p>
            <a:r>
              <a:rPr lang="en-US" dirty="0"/>
              <a:t>Le faire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, </a:t>
            </a:r>
            <a:r>
              <a:rPr lang="en-US" dirty="0" err="1"/>
              <a:t>geler</a:t>
            </a:r>
            <a:r>
              <a:rPr lang="en-US" dirty="0"/>
              <a:t> le </a:t>
            </a:r>
            <a:r>
              <a:rPr lang="en-US" dirty="0" err="1"/>
              <a:t>résultat</a:t>
            </a:r>
            <a:endParaRPr lang="en-US" dirty="0"/>
          </a:p>
          <a:p>
            <a:endParaRPr lang="en-US" dirty="0"/>
          </a:p>
          <a:p>
            <a:r>
              <a:rPr lang="fr-FR" dirty="0"/>
              <a:t>Fork de la VM pour chaque nouvelle instance</a:t>
            </a:r>
          </a:p>
          <a:p>
            <a:pPr lvl="1"/>
            <a:r>
              <a:rPr lang="fr-FR" dirty="0"/>
              <a:t>Élimine le temps de démarrage</a:t>
            </a:r>
          </a:p>
          <a:p>
            <a:pPr lvl="1"/>
            <a:r>
              <a:rPr lang="en-US" dirty="0" err="1"/>
              <a:t>Partage</a:t>
            </a:r>
            <a:r>
              <a:rPr lang="en-US" dirty="0"/>
              <a:t> de la </a:t>
            </a:r>
            <a:r>
              <a:rPr lang="en-US" dirty="0" err="1"/>
              <a:t>mémoire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0745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95591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finir</a:t>
            </a:r>
          </a:p>
        </p:txBody>
      </p:sp>
    </p:spTree>
    <p:extLst>
      <p:ext uri="{BB962C8B-B14F-4D97-AF65-F5344CB8AC3E}">
        <p14:creationId xmlns:p14="http://schemas.microsoft.com/office/powerpoint/2010/main" val="371501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Hyper-V Containers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sp>
        <p:nvSpPr>
          <p:cNvPr id="26" name="Shape 816"/>
          <p:cNvSpPr/>
          <p:nvPr/>
        </p:nvSpPr>
        <p:spPr>
          <a:xfrm>
            <a:off x="5941382" y="1005474"/>
            <a:ext cx="2245200" cy="3267300"/>
          </a:xfrm>
          <a:prstGeom prst="roundRect">
            <a:avLst>
              <a:gd name="adj" fmla="val 2213"/>
            </a:avLst>
          </a:prstGeom>
          <a:solidFill>
            <a:srgbClr val="0078D7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b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kumimoji="0" lang="en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Specifically Optimized To Run a Container</a:t>
            </a:r>
          </a:p>
        </p:txBody>
      </p:sp>
      <p:sp>
        <p:nvSpPr>
          <p:cNvPr id="27" name="Shape 818"/>
          <p:cNvSpPr/>
          <p:nvPr/>
        </p:nvSpPr>
        <p:spPr>
          <a:xfrm>
            <a:off x="959190" y="4313032"/>
            <a:ext cx="7227300" cy="4677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Hypervisor</a:t>
            </a:r>
          </a:p>
        </p:txBody>
      </p:sp>
      <p:sp>
        <p:nvSpPr>
          <p:cNvPr id="28" name="Shape 819"/>
          <p:cNvSpPr/>
          <p:nvPr/>
        </p:nvSpPr>
        <p:spPr>
          <a:xfrm>
            <a:off x="960507" y="950171"/>
            <a:ext cx="2999400" cy="2705100"/>
          </a:xfrm>
          <a:prstGeom prst="rect">
            <a:avLst/>
          </a:prstGeom>
          <a:solidFill>
            <a:srgbClr val="0078D7"/>
          </a:solidFill>
          <a:ln w="17125" cap="flat" cmpd="sng">
            <a:solidFill>
              <a:srgbClr val="0078D7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7225" tIns="33600" rIns="67225" bIns="336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Host User Mode</a:t>
            </a:r>
          </a:p>
        </p:txBody>
      </p:sp>
      <p:sp>
        <p:nvSpPr>
          <p:cNvPr id="51" name="Shape 820"/>
          <p:cNvSpPr/>
          <p:nvPr/>
        </p:nvSpPr>
        <p:spPr>
          <a:xfrm>
            <a:off x="2512315" y="1565146"/>
            <a:ext cx="1341600" cy="19919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Container Management</a:t>
            </a:r>
          </a:p>
        </p:txBody>
      </p:sp>
      <p:sp>
        <p:nvSpPr>
          <p:cNvPr id="52" name="Shape 821"/>
          <p:cNvSpPr/>
          <p:nvPr/>
        </p:nvSpPr>
        <p:spPr>
          <a:xfrm>
            <a:off x="959190" y="3695130"/>
            <a:ext cx="4927800" cy="577800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53" name="Shape 822"/>
          <p:cNvSpPr/>
          <p:nvPr/>
        </p:nvSpPr>
        <p:spPr>
          <a:xfrm>
            <a:off x="2624367" y="2856962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Compute Services</a:t>
            </a:r>
          </a:p>
        </p:txBody>
      </p:sp>
      <p:sp>
        <p:nvSpPr>
          <p:cNvPr id="54" name="Shape 823"/>
          <p:cNvSpPr/>
          <p:nvPr/>
        </p:nvSpPr>
        <p:spPr>
          <a:xfrm>
            <a:off x="2624368" y="2156865"/>
            <a:ext cx="1121400" cy="6165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Docker Engine</a:t>
            </a:r>
          </a:p>
        </p:txBody>
      </p:sp>
      <p:sp>
        <p:nvSpPr>
          <p:cNvPr id="55" name="Shape 824"/>
          <p:cNvSpPr/>
          <p:nvPr/>
        </p:nvSpPr>
        <p:spPr>
          <a:xfrm>
            <a:off x="3984622" y="2373490"/>
            <a:ext cx="1902300" cy="1279499"/>
          </a:xfrm>
          <a:prstGeom prst="rect">
            <a:avLst/>
          </a:prstGeom>
          <a:solidFill>
            <a:srgbClr val="0078D7"/>
          </a:solidFill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56" name="Shape 825"/>
          <p:cNvSpPr/>
          <p:nvPr/>
        </p:nvSpPr>
        <p:spPr>
          <a:xfrm>
            <a:off x="4039138" y="2981979"/>
            <a:ext cx="8625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7" name="Shape 826"/>
          <p:cNvSpPr/>
          <p:nvPr/>
        </p:nvSpPr>
        <p:spPr>
          <a:xfrm>
            <a:off x="4972117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  <p:sp>
        <p:nvSpPr>
          <p:cNvPr id="58" name="Shape 827"/>
          <p:cNvSpPr/>
          <p:nvPr/>
        </p:nvSpPr>
        <p:spPr>
          <a:xfrm>
            <a:off x="1051458" y="1342411"/>
            <a:ext cx="1341600" cy="22146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59" name="Shape 828"/>
          <p:cNvSpPr/>
          <p:nvPr/>
        </p:nvSpPr>
        <p:spPr>
          <a:xfrm>
            <a:off x="1152566" y="1873198"/>
            <a:ext cx="1121400" cy="4482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Session Manager</a:t>
            </a:r>
          </a:p>
        </p:txBody>
      </p:sp>
      <p:sp>
        <p:nvSpPr>
          <p:cNvPr id="60" name="Shape 829"/>
          <p:cNvSpPr/>
          <p:nvPr/>
        </p:nvSpPr>
        <p:spPr>
          <a:xfrm>
            <a:off x="1152565" y="2443231"/>
            <a:ext cx="1121400" cy="4233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Local Security Authority</a:t>
            </a:r>
          </a:p>
        </p:txBody>
      </p:sp>
      <p:sp>
        <p:nvSpPr>
          <p:cNvPr id="61" name="Shape 830"/>
          <p:cNvSpPr/>
          <p:nvPr/>
        </p:nvSpPr>
        <p:spPr>
          <a:xfrm>
            <a:off x="1160299" y="2984596"/>
            <a:ext cx="1121399" cy="432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Etc…</a:t>
            </a:r>
          </a:p>
        </p:txBody>
      </p:sp>
      <p:sp>
        <p:nvSpPr>
          <p:cNvPr id="62" name="Shape 831"/>
          <p:cNvSpPr/>
          <p:nvPr/>
        </p:nvSpPr>
        <p:spPr>
          <a:xfrm>
            <a:off x="6037101" y="1958061"/>
            <a:ext cx="2037600" cy="2273100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Hyper-V Container</a:t>
            </a:r>
          </a:p>
        </p:txBody>
      </p:sp>
      <p:sp>
        <p:nvSpPr>
          <p:cNvPr id="63" name="Shape 832"/>
          <p:cNvSpPr/>
          <p:nvPr/>
        </p:nvSpPr>
        <p:spPr>
          <a:xfrm>
            <a:off x="6092693" y="3692376"/>
            <a:ext cx="1910700" cy="48090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Kernel</a:t>
            </a:r>
          </a:p>
        </p:txBody>
      </p:sp>
      <p:sp>
        <p:nvSpPr>
          <p:cNvPr id="64" name="Shape 833"/>
          <p:cNvSpPr/>
          <p:nvPr/>
        </p:nvSpPr>
        <p:spPr>
          <a:xfrm>
            <a:off x="6101240" y="2373490"/>
            <a:ext cx="1902300" cy="127949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txBody>
          <a:bodyPr lIns="134475" tIns="107575" rIns="134475" bIns="10757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Windows Server Container</a:t>
            </a:r>
          </a:p>
        </p:txBody>
      </p:sp>
      <p:sp>
        <p:nvSpPr>
          <p:cNvPr id="65" name="Shape 834"/>
          <p:cNvSpPr/>
          <p:nvPr/>
        </p:nvSpPr>
        <p:spPr>
          <a:xfrm>
            <a:off x="6155756" y="2981979"/>
            <a:ext cx="862499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System Processes</a:t>
            </a:r>
          </a:p>
        </p:txBody>
      </p:sp>
      <p:sp>
        <p:nvSpPr>
          <p:cNvPr id="66" name="Shape 835"/>
          <p:cNvSpPr/>
          <p:nvPr/>
        </p:nvSpPr>
        <p:spPr>
          <a:xfrm>
            <a:off x="7088735" y="2981979"/>
            <a:ext cx="858600" cy="616499"/>
          </a:xfrm>
          <a:prstGeom prst="rect">
            <a:avLst/>
          </a:prstGeom>
          <a:solidFill>
            <a:srgbClr val="FFFFFF"/>
          </a:solidFill>
          <a:ln w="1077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4475" tIns="107575" rIns="134475" bIns="1075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Application Process(es)</a:t>
            </a:r>
          </a:p>
        </p:txBody>
      </p:sp>
    </p:spTree>
    <p:extLst>
      <p:ext uri="{BB962C8B-B14F-4D97-AF65-F5344CB8AC3E}">
        <p14:creationId xmlns:p14="http://schemas.microsoft.com/office/powerpoint/2010/main" val="2920862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Questions / </a:t>
            </a:r>
            <a:r>
              <a:rPr lang="fr-FR" dirty="0" err="1"/>
              <a:t>Reponses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072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Annexes</a:t>
            </a:r>
            <a:br>
              <a:rPr lang="fr-FR" dirty="0"/>
            </a:br>
            <a:r>
              <a:rPr lang="fr-FR" dirty="0"/>
              <a:t>Ecosystème &amp; Tools</a:t>
            </a:r>
          </a:p>
        </p:txBody>
      </p:sp>
    </p:spTree>
    <p:extLst>
      <p:ext uri="{BB962C8B-B14F-4D97-AF65-F5344CB8AC3E}">
        <p14:creationId xmlns:p14="http://schemas.microsoft.com/office/powerpoint/2010/main" val="310608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7 &amp;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Docker Host Linux sur VM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17698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</a:t>
            </a:r>
            <a:r>
              <a:rPr lang="fr-FR"/>
              <a:t>10 AU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poste de </a:t>
            </a:r>
            <a:r>
              <a:rPr lang="en-US" dirty="0" err="1"/>
              <a:t>développement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for Windows</a:t>
            </a:r>
          </a:p>
          <a:p>
            <a:pPr lvl="1"/>
            <a:r>
              <a:rPr lang="en-US" dirty="0">
                <a:hlinkClick r:id="rId3"/>
              </a:rPr>
              <a:t>https://docs.docker.com/docker-for-windows/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https://docs.docker.com/docker-for-windows/release-notes/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date du 6/11/16 </a:t>
            </a:r>
            <a:r>
              <a:rPr lang="en-US" dirty="0" err="1"/>
              <a:t>c’est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la beta 26 que le switch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droit</a:t>
            </a:r>
          </a:p>
          <a:p>
            <a:pPr lvl="1"/>
            <a:r>
              <a:rPr lang="en-US" dirty="0"/>
              <a:t>Pas encore </a:t>
            </a:r>
            <a:r>
              <a:rPr lang="en-US" dirty="0" err="1"/>
              <a:t>disponible</a:t>
            </a:r>
            <a:r>
              <a:rPr lang="en-US" dirty="0"/>
              <a:t> sur les version stables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861" y="2856830"/>
            <a:ext cx="2696188" cy="19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5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de production</a:t>
            </a:r>
          </a:p>
          <a:p>
            <a:endParaRPr lang="en-US" dirty="0"/>
          </a:p>
          <a:p>
            <a:r>
              <a:rPr lang="en-US" dirty="0"/>
              <a:t>CS Docker Engine sur Compute Service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173366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[BONUS] Windows Server 2016 - Automatisation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Infrastructure as Code avec Configuration Management possible</a:t>
            </a:r>
          </a:p>
          <a:p>
            <a:r>
              <a:rPr lang="en-US" dirty="0"/>
              <a:t>Avec </a:t>
            </a:r>
            <a:r>
              <a:rPr lang="en-US" dirty="0" err="1"/>
              <a:t>PoSH</a:t>
            </a:r>
            <a:r>
              <a:rPr lang="en-US" dirty="0"/>
              <a:t> DSC (PowerShell Desired State Configuration)</a:t>
            </a:r>
          </a:p>
          <a:p>
            <a:r>
              <a:rPr lang="en-US" dirty="0"/>
              <a:t>Blog Post</a:t>
            </a:r>
          </a:p>
          <a:p>
            <a:pPr lvl="1"/>
            <a:r>
              <a:rPr lang="en-US" dirty="0"/>
              <a:t>https://dscottraynsford.wordpress.com/2016/10/15/install-docker-on-windows-server-2016-using-dsc/</a:t>
            </a:r>
          </a:p>
          <a:p>
            <a:r>
              <a:rPr lang="en-US" dirty="0" err="1"/>
              <a:t>Disponible</a:t>
            </a:r>
            <a:r>
              <a:rPr lang="en-US" dirty="0"/>
              <a:t> sur la PowerShell Gallery</a:t>
            </a:r>
          </a:p>
          <a:p>
            <a:pPr lvl="1"/>
            <a:r>
              <a:rPr lang="en-US" dirty="0"/>
              <a:t>https://www.powershellgallery.com/packages/Install-DockerOnWS2016UsingDSC/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396970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Vision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3" y="624731"/>
            <a:ext cx="5806966" cy="44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2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VM Docker Host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on Ubuntu Server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Windows Server 2016 with Containers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Nano Server 2016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4" y="2153387"/>
            <a:ext cx="6914286" cy="4761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1" y="971579"/>
            <a:ext cx="6923809" cy="4761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86" y="3282409"/>
            <a:ext cx="7085714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1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Azure Container Service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d’Orchestration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endParaRPr lang="en-US" dirty="0"/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DC/OS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1" y="957293"/>
            <a:ext cx="7028571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[Microsoft] Docker for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À base de Docker Swarm</a:t>
            </a:r>
          </a:p>
          <a:p>
            <a:endParaRPr lang="en-US" dirty="0"/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09143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err="1"/>
              <a:t>Inc</a:t>
            </a:r>
            <a:r>
              <a:rPr lang="en-US" dirty="0"/>
              <a:t> full stack (UCP / Docker Engine Nodes / DTR)</a:t>
            </a:r>
          </a:p>
          <a:p>
            <a:r>
              <a:rPr lang="en-US" dirty="0"/>
              <a:t>OS/Arch </a:t>
            </a:r>
            <a:r>
              <a:rPr lang="en-US" dirty="0" err="1"/>
              <a:t>supporté</a:t>
            </a:r>
            <a:endParaRPr lang="en-US" dirty="0"/>
          </a:p>
          <a:p>
            <a:pPr lvl="1"/>
            <a:r>
              <a:rPr lang="en-US" dirty="0" err="1"/>
              <a:t>linux</a:t>
            </a:r>
            <a:r>
              <a:rPr lang="en-US" dirty="0"/>
              <a:t>/amd64</a:t>
            </a:r>
          </a:p>
          <a:p>
            <a:pPr lvl="1"/>
            <a:r>
              <a:rPr lang="en-US" dirty="0"/>
              <a:t>windows/amd64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33" y="1997765"/>
            <a:ext cx="6570462" cy="2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20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[Docker] Docker Datacenter sur Azure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  <a:p>
            <a:r>
              <a:rPr lang="en-US" dirty="0"/>
              <a:t>Docker Datacenter </a:t>
            </a:r>
            <a:r>
              <a:rPr lang="en-US" dirty="0" err="1"/>
              <a:t>hébergé</a:t>
            </a:r>
            <a:r>
              <a:rPr lang="en-US" dirty="0"/>
              <a:t> sur Azure</a:t>
            </a:r>
          </a:p>
          <a:p>
            <a:r>
              <a:rPr lang="en-US" dirty="0" err="1"/>
              <a:t>Déploiement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template</a:t>
            </a:r>
          </a:p>
          <a:p>
            <a:r>
              <a:rPr lang="en-US" dirty="0"/>
              <a:t>BYOL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9" y="952531"/>
            <a:ext cx="6990476" cy="5142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786080"/>
            <a:ext cx="5055221" cy="30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[TOOL] Image2Docker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Outil (PowerShell Module) communautaire (Open Source) pour simplifier la création de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Objectif : migrer une VM Windows </a:t>
            </a:r>
            <a:r>
              <a:rPr lang="fr-FR" dirty="0" err="1"/>
              <a:t>Legacy</a:t>
            </a:r>
            <a:r>
              <a:rPr lang="fr-FR" dirty="0"/>
              <a:t> vers un Windows Container </a:t>
            </a:r>
            <a:r>
              <a:rPr lang="fr-FR" dirty="0" err="1"/>
              <a:t>Dockerfile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part d’un VHD, VHDX, ou fichier WIM et l’outil cherche les composants installé (artefacts) et crée un fichier </a:t>
            </a:r>
            <a:r>
              <a:rPr lang="fr-FR" dirty="0" err="1"/>
              <a:t>Dockerfile</a:t>
            </a:r>
            <a:r>
              <a:rPr lang="fr-FR" dirty="0"/>
              <a:t> en sorti</a:t>
            </a:r>
          </a:p>
          <a:p>
            <a:endParaRPr lang="fr-FR" dirty="0"/>
          </a:p>
          <a:p>
            <a:pPr marL="358775" lvl="1" indent="0">
              <a:buNone/>
            </a:pPr>
            <a:r>
              <a:rPr lang="en-US" dirty="0"/>
              <a:t>### List out supported artifacts</a:t>
            </a:r>
          </a:p>
          <a:p>
            <a:pPr marL="358775" lvl="1" indent="0">
              <a:buNone/>
            </a:pPr>
            <a:r>
              <a:rPr lang="en-US" dirty="0"/>
              <a:t>Get-</a:t>
            </a:r>
            <a:r>
              <a:rPr lang="en-US" dirty="0" err="1"/>
              <a:t>WindowsArtifacts</a:t>
            </a:r>
            <a:endParaRPr lang="en-US" dirty="0"/>
          </a:p>
          <a:p>
            <a:pPr marL="358775" lvl="1" indent="0">
              <a:buNone/>
            </a:pPr>
            <a:endParaRPr lang="en-US" dirty="0"/>
          </a:p>
          <a:p>
            <a:pPr marL="358775" lvl="1" indent="0">
              <a:buNone/>
            </a:pPr>
            <a:r>
              <a:rPr lang="en-US" dirty="0"/>
              <a:t>### Perform scan of Windows source image</a:t>
            </a:r>
            <a:endParaRPr lang="fr-FR" dirty="0"/>
          </a:p>
          <a:p>
            <a:pPr marL="358775" lvl="1" indent="0">
              <a:buNone/>
            </a:pPr>
            <a:r>
              <a:rPr lang="fr-FR" dirty="0" err="1"/>
              <a:t>ConvertTo-Dockerfile</a:t>
            </a:r>
            <a:r>
              <a:rPr lang="fr-FR" dirty="0"/>
              <a:t> -</a:t>
            </a:r>
            <a:r>
              <a:rPr lang="fr-FR" dirty="0" err="1"/>
              <a:t>ImagePath</a:t>
            </a:r>
            <a:r>
              <a:rPr lang="fr-FR" dirty="0"/>
              <a:t> c:\docker\myimage.wim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8985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40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on Windows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Pas Docker </a:t>
            </a:r>
            <a:r>
              <a:rPr lang="fr-FR" b="1" dirty="0"/>
              <a:t>for</a:t>
            </a:r>
            <a:r>
              <a:rPr lang="fr-FR" dirty="0"/>
              <a:t> Windows</a:t>
            </a:r>
          </a:p>
          <a:p>
            <a:pPr lvl="1"/>
            <a:r>
              <a:rPr lang="fr-FR" dirty="0"/>
              <a:t>https://docs.docker.com/docker-for-windows/</a:t>
            </a:r>
          </a:p>
          <a:p>
            <a:pPr lvl="1"/>
            <a:r>
              <a:rPr lang="en-US" dirty="0"/>
              <a:t>Ne fait pas </a:t>
            </a:r>
            <a:r>
              <a:rPr lang="en-US" dirty="0" err="1"/>
              <a:t>tourner</a:t>
            </a:r>
            <a:r>
              <a:rPr lang="en-US" dirty="0"/>
              <a:t> les Linux containers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Microsoft et Docker ont formé un partenariat en 2014</a:t>
            </a:r>
            <a:endParaRPr lang="en-US" dirty="0"/>
          </a:p>
          <a:p>
            <a:r>
              <a:rPr lang="en-US" dirty="0"/>
              <a:t>Le kernel Windows a </a:t>
            </a:r>
            <a:r>
              <a:rPr lang="en-US" dirty="0" err="1"/>
              <a:t>maintenant</a:t>
            </a:r>
            <a:r>
              <a:rPr lang="en-US" dirty="0"/>
              <a:t> les primitives de containerization</a:t>
            </a:r>
          </a:p>
          <a:p>
            <a:pPr lvl="1"/>
            <a:r>
              <a:rPr lang="en-US" dirty="0" err="1"/>
              <a:t>Celui</a:t>
            </a:r>
            <a:r>
              <a:rPr lang="en-US" dirty="0"/>
              <a:t> de Windows Server 2016 et Windows 10 AU</a:t>
            </a:r>
          </a:p>
          <a:p>
            <a:pPr lvl="1"/>
            <a:endParaRPr lang="en-US" dirty="0"/>
          </a:p>
          <a:p>
            <a:r>
              <a:rPr lang="en-US" dirty="0"/>
              <a:t>Microsoft et Docker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travaillé</a:t>
            </a:r>
            <a:r>
              <a:rPr lang="en-US" dirty="0"/>
              <a:t> pour porter (pas un fork) le Docker Engine sur Windows,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conservant</a:t>
            </a:r>
            <a:r>
              <a:rPr lang="en-US" dirty="0"/>
              <a:t> </a:t>
            </a:r>
            <a:r>
              <a:rPr lang="en-US" dirty="0" err="1"/>
              <a:t>l’esprit</a:t>
            </a:r>
            <a:r>
              <a:rPr lang="en-US" dirty="0"/>
              <a:t> Open Source (tout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 sur https://github.com/docker/docker)</a:t>
            </a:r>
          </a:p>
          <a:p>
            <a:endParaRPr lang="en-US" dirty="0"/>
          </a:p>
          <a:p>
            <a:r>
              <a:rPr lang="en-US" dirty="0" err="1"/>
              <a:t>Même</a:t>
            </a:r>
            <a:r>
              <a:rPr lang="en-US" dirty="0"/>
              <a:t> remote API, </a:t>
            </a:r>
            <a:r>
              <a:rPr lang="en-US" dirty="0" err="1"/>
              <a:t>même</a:t>
            </a:r>
            <a:r>
              <a:rPr lang="en-US" dirty="0"/>
              <a:t> tools par </a:t>
            </a:r>
            <a:r>
              <a:rPr lang="en-US" dirty="0" err="1"/>
              <a:t>dessus</a:t>
            </a:r>
            <a:r>
              <a:rPr lang="en-US" dirty="0"/>
              <a:t> (Compose, Swarm, etc.)</a:t>
            </a:r>
          </a:p>
          <a:p>
            <a:endParaRPr lang="en-US" dirty="0"/>
          </a:p>
          <a:p>
            <a:r>
              <a:rPr lang="en-US" dirty="0"/>
              <a:t>Les services </a:t>
            </a:r>
            <a:r>
              <a:rPr lang="en-US" dirty="0" err="1"/>
              <a:t>auxiliaires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la registry, Hub, etc. </a:t>
            </a:r>
            <a:r>
              <a:rPr lang="en-US" dirty="0" err="1"/>
              <a:t>ont</a:t>
            </a:r>
            <a:r>
              <a:rPr lang="en-US" dirty="0"/>
              <a:t> le support multi-arch,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maintenir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side by side les Docker images Linux et Windows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87716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Server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88" y="1209674"/>
            <a:ext cx="8553025" cy="3933826"/>
          </a:xfrm>
        </p:spPr>
        <p:txBody>
          <a:bodyPr>
            <a:normAutofit/>
          </a:bodyPr>
          <a:lstStyle/>
          <a:p>
            <a:r>
              <a:rPr lang="fr-FR" dirty="0"/>
              <a:t>Partenariat Commercial</a:t>
            </a:r>
          </a:p>
          <a:p>
            <a:endParaRPr lang="en-US" dirty="0"/>
          </a:p>
          <a:p>
            <a:r>
              <a:rPr lang="en-US" dirty="0"/>
              <a:t>Commercially Supported Docker Engine aka “CS Docker Engine”</a:t>
            </a:r>
          </a:p>
          <a:p>
            <a:pPr lvl="1"/>
            <a:r>
              <a:rPr lang="en-US" dirty="0"/>
              <a:t>Docker, Inc.’s tested, validated, and supported package of Docker Engine</a:t>
            </a:r>
          </a:p>
          <a:p>
            <a:pPr lvl="1"/>
            <a:r>
              <a:rPr lang="en-US" dirty="0" err="1"/>
              <a:t>Disponible</a:t>
            </a:r>
            <a:r>
              <a:rPr lang="en-US" dirty="0"/>
              <a:t> pour Windows Server 2016 sans 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en-US" dirty="0" err="1"/>
              <a:t>additionnel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fournira</a:t>
            </a:r>
            <a:r>
              <a:rPr lang="en-US" dirty="0"/>
              <a:t> aux </a:t>
            </a:r>
            <a:r>
              <a:rPr lang="en-US" dirty="0" err="1"/>
              <a:t>utilisateurs</a:t>
            </a:r>
            <a:r>
              <a:rPr lang="en-US" dirty="0"/>
              <a:t> de Windows Server 2016 un support enterprise pour le CS Docker Engine</a:t>
            </a:r>
          </a:p>
          <a:p>
            <a:pPr lvl="1"/>
            <a:r>
              <a:rPr lang="en-US" dirty="0" err="1"/>
              <a:t>Realisé</a:t>
            </a:r>
            <a:r>
              <a:rPr lang="en-US" dirty="0"/>
              <a:t> par Docker </a:t>
            </a:r>
            <a:r>
              <a:rPr lang="en-US" dirty="0" err="1"/>
              <a:t>Inc</a:t>
            </a:r>
            <a:r>
              <a:rPr lang="en-US" dirty="0"/>
              <a:t> au travers du support Microsoft</a:t>
            </a:r>
          </a:p>
          <a:p>
            <a:endParaRPr lang="en-US" dirty="0"/>
          </a:p>
          <a:p>
            <a:r>
              <a:rPr lang="en-US" dirty="0"/>
              <a:t>Docker et Microsoft </a:t>
            </a:r>
            <a:r>
              <a:rPr lang="en-US" dirty="0" err="1"/>
              <a:t>vont</a:t>
            </a:r>
            <a:r>
              <a:rPr lang="en-US" dirty="0"/>
              <a:t> </a:t>
            </a:r>
            <a:r>
              <a:rPr lang="en-US" dirty="0" err="1"/>
              <a:t>promouvoir</a:t>
            </a:r>
            <a:r>
              <a:rPr lang="en-US" dirty="0"/>
              <a:t> conjointement Docker Datacenter </a:t>
            </a:r>
            <a:r>
              <a:rPr lang="fr-FR" dirty="0"/>
              <a:t>pour permettre aux professionnels de l'informatique de sécuriser leur </a:t>
            </a:r>
            <a:r>
              <a:rPr lang="en-US" dirty="0"/>
              <a:t>Windows Server software supply chain</a:t>
            </a:r>
            <a:r>
              <a:rPr lang="fr-FR" dirty="0"/>
              <a:t> et de gérer les </a:t>
            </a:r>
            <a:r>
              <a:rPr lang="fr-FR" dirty="0" err="1"/>
              <a:t>workloads</a:t>
            </a:r>
            <a:r>
              <a:rPr lang="fr-FR" dirty="0"/>
              <a:t> Windows Server </a:t>
            </a:r>
            <a:r>
              <a:rPr lang="fr-FR" dirty="0" err="1"/>
              <a:t>containerized</a:t>
            </a:r>
            <a:r>
              <a:rPr lang="fr-FR" dirty="0"/>
              <a:t>, que ce soit on-</a:t>
            </a:r>
            <a:r>
              <a:rPr lang="fr-FR" dirty="0" err="1"/>
              <a:t>prem</a:t>
            </a:r>
            <a:r>
              <a:rPr lang="fr-FR" dirty="0"/>
              <a:t>, dans le cloud, ou hybride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acosteseque</a:t>
            </a:r>
            <a:r>
              <a:rPr lang="en-US" dirty="0"/>
              <a:t> │ Docker Global Mentor Week 2016 - Docker on Windows</a:t>
            </a:r>
          </a:p>
        </p:txBody>
      </p:sp>
    </p:spTree>
    <p:extLst>
      <p:ext uri="{BB962C8B-B14F-4D97-AF65-F5344CB8AC3E}">
        <p14:creationId xmlns:p14="http://schemas.microsoft.com/office/powerpoint/2010/main" val="248896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8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 rotWithShape="1">
          <a:blip r:embed="rId4">
            <a:alphaModFix/>
          </a:blip>
          <a:srcRect b="29656"/>
          <a:stretch/>
        </p:blipFill>
        <p:spPr>
          <a:xfrm>
            <a:off x="8458200" y="4744666"/>
            <a:ext cx="435300" cy="25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69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242887" y="2038350"/>
            <a:ext cx="8672400" cy="160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53633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1879019"/>
      </p:ext>
    </p:extLst>
  </p:cSld>
  <p:clrMapOvr>
    <a:masterClrMapping/>
  </p:clrMapOvr>
</p:sld>
</file>

<file path=ppt/theme/theme1.xml><?xml version="1.0" encoding="utf-8"?>
<a:theme xmlns:a="http://schemas.openxmlformats.org/drawingml/2006/main" name="Axians">
  <a:themeElements>
    <a:clrScheme name="axians">
      <a:dk1>
        <a:srgbClr val="005EB8"/>
      </a:dk1>
      <a:lt1>
        <a:srgbClr val="FFFFFF"/>
      </a:lt1>
      <a:dk2>
        <a:srgbClr val="672483"/>
      </a:dk2>
      <a:lt2>
        <a:srgbClr val="87888A"/>
      </a:lt2>
      <a:accent1>
        <a:srgbClr val="A20067"/>
      </a:accent1>
      <a:accent2>
        <a:srgbClr val="00B1EB"/>
      </a:accent2>
      <a:accent3>
        <a:srgbClr val="E50051"/>
      </a:accent3>
      <a:accent4>
        <a:srgbClr val="EC6726"/>
      </a:accent4>
      <a:accent5>
        <a:srgbClr val="E6007E"/>
      </a:accent5>
      <a:accent6>
        <a:srgbClr val="95C11F"/>
      </a:accent6>
      <a:hlink>
        <a:srgbClr val="97663D"/>
      </a:hlink>
      <a:folHlink>
        <a:srgbClr val="FF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alpha val="60000"/>
          </a:schemeClr>
        </a:solidFill>
        <a:ln w="12700" cap="flat" cmpd="sng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ocker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0e9fb342bdd475c94a0d0a3cd3cc3e5 xmlns="4cf1319b-d11e-426f-86c0-d1ef374cc3d8">
      <Terms xmlns="http://schemas.microsoft.com/office/infopath/2007/PartnerControls"/>
    </e0e9fb342bdd475c94a0d0a3cd3cc3e5>
    <TaxCatchAll xmlns="153dc84d-7366-4ff2-9820-9f310a844e7d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7C5870ED44364F84DE7405CFE5280B" ma:contentTypeVersion="" ma:contentTypeDescription="Crée un document." ma:contentTypeScope="" ma:versionID="5f548d9ca8ce4cdc5a027dc51a663261">
  <xsd:schema xmlns:xsd="http://www.w3.org/2001/XMLSchema" xmlns:xs="http://www.w3.org/2001/XMLSchema" xmlns:p="http://schemas.microsoft.com/office/2006/metadata/properties" xmlns:ns2="153dc84d-7366-4ff2-9820-9f310a844e7d" xmlns:ns3="1ed0a7f6-8e03-465f-83bc-6a98762f55ac" xmlns:ns4="4cf1319b-d11e-426f-86c0-d1ef374cc3d8" targetNamespace="http://schemas.microsoft.com/office/2006/metadata/properties" ma:root="true" ma:fieldsID="282256b2d70698dec17775855882198c" ns2:_="" ns3:_="" ns4:_="">
    <xsd:import namespace="153dc84d-7366-4ff2-9820-9f310a844e7d"/>
    <xsd:import namespace="1ed0a7f6-8e03-465f-83bc-6a98762f55ac"/>
    <xsd:import namespace="4cf1319b-d11e-426f-86c0-d1ef374cc3d8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SharedWithUsers" minOccurs="0"/>
                <xsd:element ref="ns3:SharingHintHash" minOccurs="0"/>
                <xsd:element ref="ns4:e0e9fb342bdd475c94a0d0a3cd3cc3e5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dc84d-7366-4ff2-9820-9f310a844e7d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7c18a250-9a92-473c-b848-b763d7476e8a}" ma:internalName="TaxCatchAll" ma:showField="CatchAllData" ma:web="153dc84d-7366-4ff2-9820-9f310a844e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0a7f6-8e03-465f-83bc-6a98762f55a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Partage du hachage d’indicateur" ma:description="" ma:internalName="SharingHintHash" ma:readOnly="true">
      <xsd:simpleType>
        <xsd:restriction base="dms:Text"/>
      </xsd:simpleType>
    </xsd:element>
    <xsd:element name="SharedWithDetails" ma:index="13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1319b-d11e-426f-86c0-d1ef374cc3d8" elementFormDefault="qualified">
    <xsd:import namespace="http://schemas.microsoft.com/office/2006/documentManagement/types"/>
    <xsd:import namespace="http://schemas.microsoft.com/office/infopath/2007/PartnerControls"/>
    <xsd:element name="e0e9fb342bdd475c94a0d0a3cd3cc3e5" ma:index="12" nillable="true" ma:taxonomy="true" ma:internalName="e0e9fb342bdd475c94a0d0a3cd3cc3e5" ma:taxonomyFieldName="Etiquette" ma:displayName="Etiquette" ma:default="" ma:fieldId="{e0e9fb34-2bdd-475c-94a0-d0a3cd3cc3e5}" ma:taxonomyMulti="true" ma:sspId="a63a5a08-bdb1-493c-bc0f-6a02678610b3" ma:termSetId="b8e362e2-1d89-4731-8d01-ddf331877c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74AEF6-4215-4401-91B6-738BD4B1ECCE}">
  <ds:schemaRefs>
    <ds:schemaRef ds:uri="1ed0a7f6-8e03-465f-83bc-6a98762f55a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cf1319b-d11e-426f-86c0-d1ef374cc3d8"/>
    <ds:schemaRef ds:uri="http://schemas.openxmlformats.org/package/2006/metadata/core-properties"/>
    <ds:schemaRef ds:uri="http://purl.org/dc/terms/"/>
    <ds:schemaRef ds:uri="153dc84d-7366-4ff2-9820-9f310a844e7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FA1967B-7B04-4900-8B28-EB5761665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dc84d-7366-4ff2-9820-9f310a844e7d"/>
    <ds:schemaRef ds:uri="1ed0a7f6-8e03-465f-83bc-6a98762f55ac"/>
    <ds:schemaRef ds:uri="4cf1319b-d11e-426f-86c0-d1ef374cc3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3804A2-5D06-4E0E-810F-140C1C1D2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Axians.thmx</Template>
  <TotalTime>10579</TotalTime>
  <Words>2296</Words>
  <Application>Microsoft Office PowerPoint</Application>
  <PresentationFormat>Affichage à l'écran (16:9)</PresentationFormat>
  <Paragraphs>579</Paragraphs>
  <Slides>46</Slides>
  <Notes>35</Notes>
  <HiddenSlides>10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Lucida Grande</vt:lpstr>
      <vt:lpstr>Quattrocento Sans</vt:lpstr>
      <vt:lpstr>Arial</vt:lpstr>
      <vt:lpstr>Calibri</vt:lpstr>
      <vt:lpstr>Segoe UI</vt:lpstr>
      <vt:lpstr>Axians</vt:lpstr>
      <vt:lpstr>Docker</vt:lpstr>
      <vt:lpstr>Docker on WINDOWS </vt:lpstr>
      <vt:lpstr>Planning</vt:lpstr>
      <vt:lpstr>Introduction</vt:lpstr>
      <vt:lpstr>Docker Vision</vt:lpstr>
      <vt:lpstr>Docker on Windows</vt:lpstr>
      <vt:lpstr>Windows Server 2016</vt:lpstr>
      <vt:lpstr>Présentation PowerPoint</vt:lpstr>
      <vt:lpstr>Présentation PowerPoint</vt:lpstr>
      <vt:lpstr>Architecture</vt:lpstr>
      <vt:lpstr>Qu’est ce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Qu’est ce que qu’un container ?</vt:lpstr>
      <vt:lpstr>Comparing OS Architectures</vt:lpstr>
      <vt:lpstr>Compute Service</vt:lpstr>
      <vt:lpstr>2 Types de containers</vt:lpstr>
      <vt:lpstr>Windows Server Containers</vt:lpstr>
      <vt:lpstr>contenu d’un Container</vt:lpstr>
      <vt:lpstr>Base images</vt:lpstr>
      <vt:lpstr>Présentation PowerPoint</vt:lpstr>
      <vt:lpstr>Hyper-V Containers</vt:lpstr>
      <vt:lpstr>Hyper-V Containers</vt:lpstr>
      <vt:lpstr>Fonctionement</vt:lpstr>
      <vt:lpstr>Clonage</vt:lpstr>
      <vt:lpstr>Présentation PowerPoint</vt:lpstr>
      <vt:lpstr>Pour finir</vt:lpstr>
      <vt:lpstr>Windows and Hyper-V Containers</vt:lpstr>
      <vt:lpstr>Merci Questions / Reponses</vt:lpstr>
      <vt:lpstr>Annexes Ecosystème &amp; Tools</vt:lpstr>
      <vt:lpstr>[Microsoft] Windows 7 &amp; 8</vt:lpstr>
      <vt:lpstr>[Microsoft] Windows 10 AU</vt:lpstr>
      <vt:lpstr>[Microsoft] Windows Server 2016</vt:lpstr>
      <vt:lpstr>[BONUS] Windows Server 2016 - Automatisation</vt:lpstr>
      <vt:lpstr>[Microsoft] Azure VM Docker Host</vt:lpstr>
      <vt:lpstr>[Microsoft] Azure Container Service</vt:lpstr>
      <vt:lpstr>[Microsoft] Docker for Azure</vt:lpstr>
      <vt:lpstr>[Docker] Docker Datacenter</vt:lpstr>
      <vt:lpstr>[Docker] Docker Datacenter sur Azure</vt:lpstr>
      <vt:lpstr>[TOOL] Image2Docker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MULTI-LINES</dc:title>
  <dc:creator>Lisa Gallay</dc:creator>
  <cp:lastModifiedBy>Anthony COSTESEQUE</cp:lastModifiedBy>
  <cp:revision>240</cp:revision>
  <cp:lastPrinted>2015-03-25T17:00:21Z</cp:lastPrinted>
  <dcterms:created xsi:type="dcterms:W3CDTF">2015-03-12T11:53:59Z</dcterms:created>
  <dcterms:modified xsi:type="dcterms:W3CDTF">2016-11-15T22:47:36Z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0x010100947C5870ED44364F84DE7405CFE5280B</vt:lpwstr>
  </property>
  <property fmtid="{D5CDD505-2E9C-101B-9397-08002B2CF9AE}" pid="3" name="Etiquette">
    <vt:lpwstr/>
  </property>
</Properties>
</file>